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</p:sldIdLst>
  <p:sldSz cx="10693400" cy="756126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9BF856"/>
    <a:srgbClr val="ADE569"/>
    <a:srgbClr val="B6DA74"/>
    <a:srgbClr val="FF578B"/>
    <a:srgbClr val="FF2F6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15F71-E4CF-4378-B91E-CDCA9104383C}" v="11" dt="2025-06-10T10:03:52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705" autoAdjust="0"/>
  </p:normalViewPr>
  <p:slideViewPr>
    <p:cSldViewPr>
      <p:cViewPr varScale="1">
        <p:scale>
          <a:sx n="98" d="100"/>
          <a:sy n="98" d="100"/>
        </p:scale>
        <p:origin x="1938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unier, Laurent" userId="eef6bb52-54d7-4506-9736-a67597c69e46" providerId="ADAL" clId="{6CA90B41-941A-490D-BFD0-D78AADD04AA6}"/>
    <pc:docChg chg="custSel modSld">
      <pc:chgData name="Meunier, Laurent" userId="eef6bb52-54d7-4506-9736-a67597c69e46" providerId="ADAL" clId="{6CA90B41-941A-490D-BFD0-D78AADD04AA6}" dt="2025-04-02T12:05:38.581" v="268"/>
      <pc:docMkLst>
        <pc:docMk/>
      </pc:docMkLst>
      <pc:sldChg chg="addSp modSp mod">
        <pc:chgData name="Meunier, Laurent" userId="eef6bb52-54d7-4506-9736-a67597c69e46" providerId="ADAL" clId="{6CA90B41-941A-490D-BFD0-D78AADD04AA6}" dt="2025-04-02T11:32:02.355" v="28" actId="5793"/>
        <pc:sldMkLst>
          <pc:docMk/>
          <pc:sldMk cId="0" sldId="277"/>
        </pc:sldMkLst>
        <pc:spChg chg="add mod">
          <ac:chgData name="Meunier, Laurent" userId="eef6bb52-54d7-4506-9736-a67597c69e46" providerId="ADAL" clId="{6CA90B41-941A-490D-BFD0-D78AADD04AA6}" dt="2025-04-02T11:32:02.355" v="28" actId="5793"/>
          <ac:spMkLst>
            <pc:docMk/>
            <pc:sldMk cId="0" sldId="277"/>
            <ac:spMk id="6" creationId="{354B54D9-9D80-DFC9-F45B-CD82C6861EA8}"/>
          </ac:spMkLst>
        </pc:spChg>
      </pc:sldChg>
      <pc:sldChg chg="addSp modSp mod">
        <pc:chgData name="Meunier, Laurent" userId="eef6bb52-54d7-4506-9736-a67597c69e46" providerId="ADAL" clId="{6CA90B41-941A-490D-BFD0-D78AADD04AA6}" dt="2025-04-02T11:39:27.582" v="78" actId="1076"/>
        <pc:sldMkLst>
          <pc:docMk/>
          <pc:sldMk cId="0" sldId="278"/>
        </pc:sldMkLst>
        <pc:spChg chg="add mod">
          <ac:chgData name="Meunier, Laurent" userId="eef6bb52-54d7-4506-9736-a67597c69e46" providerId="ADAL" clId="{6CA90B41-941A-490D-BFD0-D78AADD04AA6}" dt="2025-04-02T11:38:50.200" v="77" actId="20577"/>
          <ac:spMkLst>
            <pc:docMk/>
            <pc:sldMk cId="0" sldId="278"/>
            <ac:spMk id="2" creationId="{A9415BB6-97E8-03E9-03E0-B1C6C018B06F}"/>
          </ac:spMkLst>
        </pc:spChg>
        <pc:spChg chg="add mod">
          <ac:chgData name="Meunier, Laurent" userId="eef6bb52-54d7-4506-9736-a67597c69e46" providerId="ADAL" clId="{6CA90B41-941A-490D-BFD0-D78AADD04AA6}" dt="2025-04-02T11:38:36.783" v="69" actId="1076"/>
          <ac:spMkLst>
            <pc:docMk/>
            <pc:sldMk cId="0" sldId="278"/>
            <ac:spMk id="5" creationId="{2234342B-CF1E-2B3D-6DE7-5BCF7BA4700B}"/>
          </ac:spMkLst>
        </pc:spChg>
        <pc:spChg chg="add mod">
          <ac:chgData name="Meunier, Laurent" userId="eef6bb52-54d7-4506-9736-a67597c69e46" providerId="ADAL" clId="{6CA90B41-941A-490D-BFD0-D78AADD04AA6}" dt="2025-04-02T11:38:26.783" v="66" actId="1076"/>
          <ac:spMkLst>
            <pc:docMk/>
            <pc:sldMk cId="0" sldId="278"/>
            <ac:spMk id="6" creationId="{06BBBDEB-013C-DB46-27C0-3830B5E5B64C}"/>
          </ac:spMkLst>
        </pc:spChg>
        <pc:spChg chg="add mod">
          <ac:chgData name="Meunier, Laurent" userId="eef6bb52-54d7-4506-9736-a67597c69e46" providerId="ADAL" clId="{6CA90B41-941A-490D-BFD0-D78AADD04AA6}" dt="2025-04-02T11:39:27.582" v="78" actId="1076"/>
          <ac:spMkLst>
            <pc:docMk/>
            <pc:sldMk cId="0" sldId="278"/>
            <ac:spMk id="8" creationId="{DAAEE7D6-B6F0-2D21-BCA3-CC0AC9483AB2}"/>
          </ac:spMkLst>
        </pc:spChg>
        <pc:spChg chg="mod">
          <ac:chgData name="Meunier, Laurent" userId="eef6bb52-54d7-4506-9736-a67597c69e46" providerId="ADAL" clId="{6CA90B41-941A-490D-BFD0-D78AADD04AA6}" dt="2025-04-02T11:37:45.782" v="33" actId="1076"/>
          <ac:spMkLst>
            <pc:docMk/>
            <pc:sldMk cId="0" sldId="278"/>
            <ac:spMk id="8199" creationId="{9E70B126-0BBC-37DD-D84F-C97E826BBABF}"/>
          </ac:spMkLst>
        </pc:spChg>
      </pc:sldChg>
      <pc:sldChg chg="addSp modSp mod">
        <pc:chgData name="Meunier, Laurent" userId="eef6bb52-54d7-4506-9736-a67597c69e46" providerId="ADAL" clId="{6CA90B41-941A-490D-BFD0-D78AADD04AA6}" dt="2025-04-02T11:47:46.330" v="127" actId="313"/>
        <pc:sldMkLst>
          <pc:docMk/>
          <pc:sldMk cId="0" sldId="279"/>
        </pc:sldMkLst>
        <pc:spChg chg="add mod">
          <ac:chgData name="Meunier, Laurent" userId="eef6bb52-54d7-4506-9736-a67597c69e46" providerId="ADAL" clId="{6CA90B41-941A-490D-BFD0-D78AADD04AA6}" dt="2025-04-02T11:45:58.066" v="115"/>
          <ac:spMkLst>
            <pc:docMk/>
            <pc:sldMk cId="0" sldId="279"/>
            <ac:spMk id="4" creationId="{29FFC849-0AF1-C793-8B3F-299B5198E49D}"/>
          </ac:spMkLst>
        </pc:spChg>
        <pc:spChg chg="add mod">
          <ac:chgData name="Meunier, Laurent" userId="eef6bb52-54d7-4506-9736-a67597c69e46" providerId="ADAL" clId="{6CA90B41-941A-490D-BFD0-D78AADD04AA6}" dt="2025-04-02T11:46:10.807" v="116"/>
          <ac:spMkLst>
            <pc:docMk/>
            <pc:sldMk cId="0" sldId="279"/>
            <ac:spMk id="8" creationId="{2EF216C4-50F6-8384-AE7D-ECE78C2242C0}"/>
          </ac:spMkLst>
        </pc:spChg>
        <pc:spChg chg="add mod">
          <ac:chgData name="Meunier, Laurent" userId="eef6bb52-54d7-4506-9736-a67597c69e46" providerId="ADAL" clId="{6CA90B41-941A-490D-BFD0-D78AADD04AA6}" dt="2025-04-02T11:46:21.580" v="117"/>
          <ac:spMkLst>
            <pc:docMk/>
            <pc:sldMk cId="0" sldId="279"/>
            <ac:spMk id="15" creationId="{11F30ED4-F9EA-E44E-6A35-06D29AF7D234}"/>
          </ac:spMkLst>
        </pc:spChg>
        <pc:spChg chg="add mod">
          <ac:chgData name="Meunier, Laurent" userId="eef6bb52-54d7-4506-9736-a67597c69e46" providerId="ADAL" clId="{6CA90B41-941A-490D-BFD0-D78AADD04AA6}" dt="2025-04-02T11:46:34.085" v="118"/>
          <ac:spMkLst>
            <pc:docMk/>
            <pc:sldMk cId="0" sldId="279"/>
            <ac:spMk id="16" creationId="{881022EF-BE1F-B87B-229D-76F0F9633BAF}"/>
          </ac:spMkLst>
        </pc:spChg>
        <pc:spChg chg="add mod">
          <ac:chgData name="Meunier, Laurent" userId="eef6bb52-54d7-4506-9736-a67597c69e46" providerId="ADAL" clId="{6CA90B41-941A-490D-BFD0-D78AADD04AA6}" dt="2025-04-02T11:46:50.979" v="119"/>
          <ac:spMkLst>
            <pc:docMk/>
            <pc:sldMk cId="0" sldId="279"/>
            <ac:spMk id="17" creationId="{33E24FFB-89F4-3121-4E0A-9D25F1ACC697}"/>
          </ac:spMkLst>
        </pc:spChg>
        <pc:spChg chg="mod">
          <ac:chgData name="Meunier, Laurent" userId="eef6bb52-54d7-4506-9736-a67597c69e46" providerId="ADAL" clId="{6CA90B41-941A-490D-BFD0-D78AADD04AA6}" dt="2025-04-02T11:47:46.330" v="127" actId="313"/>
          <ac:spMkLst>
            <pc:docMk/>
            <pc:sldMk cId="0" sldId="279"/>
            <ac:spMk id="10246" creationId="{95338183-4FB8-FCE8-C4F5-30226C38EAFF}"/>
          </ac:spMkLst>
        </pc:spChg>
        <pc:spChg chg="mod">
          <ac:chgData name="Meunier, Laurent" userId="eef6bb52-54d7-4506-9736-a67597c69e46" providerId="ADAL" clId="{6CA90B41-941A-490D-BFD0-D78AADD04AA6}" dt="2025-04-02T11:47:15.016" v="124" actId="20577"/>
          <ac:spMkLst>
            <pc:docMk/>
            <pc:sldMk cId="0" sldId="279"/>
            <ac:spMk id="10247" creationId="{858D6913-2413-CC02-8261-3947D24A5CDD}"/>
          </ac:spMkLst>
        </pc:spChg>
        <pc:picChg chg="mod">
          <ac:chgData name="Meunier, Laurent" userId="eef6bb52-54d7-4506-9736-a67597c69e46" providerId="ADAL" clId="{6CA90B41-941A-490D-BFD0-D78AADD04AA6}" dt="2025-04-02T11:47:18.655" v="125" actId="1076"/>
          <ac:picMkLst>
            <pc:docMk/>
            <pc:sldMk cId="0" sldId="279"/>
            <ac:picMk id="2" creationId="{1F732173-9E93-B67E-B030-711434DBC640}"/>
          </ac:picMkLst>
        </pc:picChg>
        <pc:picChg chg="mod">
          <ac:chgData name="Meunier, Laurent" userId="eef6bb52-54d7-4506-9736-a67597c69e46" providerId="ADAL" clId="{6CA90B41-941A-490D-BFD0-D78AADD04AA6}" dt="2025-04-02T11:47:25.070" v="126" actId="1076"/>
          <ac:picMkLst>
            <pc:docMk/>
            <pc:sldMk cId="0" sldId="279"/>
            <ac:picMk id="14" creationId="{D8E4B156-5D42-62B8-2256-300EC79B79C3}"/>
          </ac:picMkLst>
        </pc:picChg>
      </pc:sldChg>
      <pc:sldChg chg="addSp modSp mod">
        <pc:chgData name="Meunier, Laurent" userId="eef6bb52-54d7-4506-9736-a67597c69e46" providerId="ADAL" clId="{6CA90B41-941A-490D-BFD0-D78AADD04AA6}" dt="2025-04-02T11:45:27.919" v="114" actId="20577"/>
        <pc:sldMkLst>
          <pc:docMk/>
          <pc:sldMk cId="0" sldId="280"/>
        </pc:sldMkLst>
        <pc:spChg chg="add mod">
          <ac:chgData name="Meunier, Laurent" userId="eef6bb52-54d7-4506-9736-a67597c69e46" providerId="ADAL" clId="{6CA90B41-941A-490D-BFD0-D78AADD04AA6}" dt="2025-04-02T11:40:35.295" v="90" actId="20577"/>
          <ac:spMkLst>
            <pc:docMk/>
            <pc:sldMk cId="0" sldId="280"/>
            <ac:spMk id="2" creationId="{63C3E1A6-E5B2-4E27-ED42-24356EE6CFE7}"/>
          </ac:spMkLst>
        </pc:spChg>
        <pc:spChg chg="add mod">
          <ac:chgData name="Meunier, Laurent" userId="eef6bb52-54d7-4506-9736-a67597c69e46" providerId="ADAL" clId="{6CA90B41-941A-490D-BFD0-D78AADD04AA6}" dt="2025-04-02T11:39:53.381" v="80"/>
          <ac:spMkLst>
            <pc:docMk/>
            <pc:sldMk cId="0" sldId="280"/>
            <ac:spMk id="8" creationId="{B2105AAB-1AC1-8277-E856-E2163A33D3BC}"/>
          </ac:spMkLst>
        </pc:spChg>
        <pc:spChg chg="add mod">
          <ac:chgData name="Meunier, Laurent" userId="eef6bb52-54d7-4506-9736-a67597c69e46" providerId="ADAL" clId="{6CA90B41-941A-490D-BFD0-D78AADD04AA6}" dt="2025-04-02T11:45:27.919" v="114" actId="20577"/>
          <ac:spMkLst>
            <pc:docMk/>
            <pc:sldMk cId="0" sldId="280"/>
            <ac:spMk id="9" creationId="{2AFAB781-137A-BC40-12D1-F885E9023BCE}"/>
          </ac:spMkLst>
        </pc:spChg>
        <pc:spChg chg="add mod">
          <ac:chgData name="Meunier, Laurent" userId="eef6bb52-54d7-4506-9736-a67597c69e46" providerId="ADAL" clId="{6CA90B41-941A-490D-BFD0-D78AADD04AA6}" dt="2025-04-02T11:40:14.208" v="82"/>
          <ac:spMkLst>
            <pc:docMk/>
            <pc:sldMk cId="0" sldId="280"/>
            <ac:spMk id="11" creationId="{87C6BD0E-46A3-4B1F-F0A6-88D0D23F0297}"/>
          </ac:spMkLst>
        </pc:spChg>
        <pc:spChg chg="add mod">
          <ac:chgData name="Meunier, Laurent" userId="eef6bb52-54d7-4506-9736-a67597c69e46" providerId="ADAL" clId="{6CA90B41-941A-490D-BFD0-D78AADD04AA6}" dt="2025-04-02T11:40:27.324" v="83"/>
          <ac:spMkLst>
            <pc:docMk/>
            <pc:sldMk cId="0" sldId="280"/>
            <ac:spMk id="12" creationId="{5A123397-0973-FCB8-9AD3-5F4330C6874A}"/>
          </ac:spMkLst>
        </pc:spChg>
      </pc:sldChg>
      <pc:sldChg chg="addSp modSp mod">
        <pc:chgData name="Meunier, Laurent" userId="eef6bb52-54d7-4506-9736-a67597c69e46" providerId="ADAL" clId="{6CA90B41-941A-490D-BFD0-D78AADD04AA6}" dt="2025-04-02T11:54:11.511" v="157" actId="20577"/>
        <pc:sldMkLst>
          <pc:docMk/>
          <pc:sldMk cId="0" sldId="281"/>
        </pc:sldMkLst>
        <pc:spChg chg="add mod">
          <ac:chgData name="Meunier, Laurent" userId="eef6bb52-54d7-4506-9736-a67597c69e46" providerId="ADAL" clId="{6CA90B41-941A-490D-BFD0-D78AADD04AA6}" dt="2025-04-02T11:53:02.875" v="128"/>
          <ac:spMkLst>
            <pc:docMk/>
            <pc:sldMk cId="0" sldId="281"/>
            <ac:spMk id="3" creationId="{F53E530A-B9A1-8E9B-1303-4ABA1B0A6708}"/>
          </ac:spMkLst>
        </pc:spChg>
        <pc:spChg chg="add mod">
          <ac:chgData name="Meunier, Laurent" userId="eef6bb52-54d7-4506-9736-a67597c69e46" providerId="ADAL" clId="{6CA90B41-941A-490D-BFD0-D78AADD04AA6}" dt="2025-04-02T11:54:11.511" v="157" actId="20577"/>
          <ac:spMkLst>
            <pc:docMk/>
            <pc:sldMk cId="0" sldId="281"/>
            <ac:spMk id="7" creationId="{0055C4D9-1835-7E4F-F94C-7B48ECEF10BA}"/>
          </ac:spMkLst>
        </pc:spChg>
      </pc:sldChg>
      <pc:sldChg chg="addSp modSp mod">
        <pc:chgData name="Meunier, Laurent" userId="eef6bb52-54d7-4506-9736-a67597c69e46" providerId="ADAL" clId="{6CA90B41-941A-490D-BFD0-D78AADD04AA6}" dt="2025-04-02T11:57:20.480" v="202" actId="20577"/>
        <pc:sldMkLst>
          <pc:docMk/>
          <pc:sldMk cId="0" sldId="282"/>
        </pc:sldMkLst>
        <pc:spChg chg="add mod">
          <ac:chgData name="Meunier, Laurent" userId="eef6bb52-54d7-4506-9736-a67597c69e46" providerId="ADAL" clId="{6CA90B41-941A-490D-BFD0-D78AADD04AA6}" dt="2025-04-02T11:54:42.519" v="158"/>
          <ac:spMkLst>
            <pc:docMk/>
            <pc:sldMk cId="0" sldId="282"/>
            <ac:spMk id="3" creationId="{B2E1F972-8417-5FC0-5635-A24CFCBF9D0C}"/>
          </ac:spMkLst>
        </pc:spChg>
        <pc:spChg chg="add mod">
          <ac:chgData name="Meunier, Laurent" userId="eef6bb52-54d7-4506-9736-a67597c69e46" providerId="ADAL" clId="{6CA90B41-941A-490D-BFD0-D78AADD04AA6}" dt="2025-04-02T11:57:20.480" v="202" actId="20577"/>
          <ac:spMkLst>
            <pc:docMk/>
            <pc:sldMk cId="0" sldId="282"/>
            <ac:spMk id="7" creationId="{3D24BAD0-E439-EC13-5BB5-63B2209B20D7}"/>
          </ac:spMkLst>
        </pc:spChg>
        <pc:spChg chg="add mod">
          <ac:chgData name="Meunier, Laurent" userId="eef6bb52-54d7-4506-9736-a67597c69e46" providerId="ADAL" clId="{6CA90B41-941A-490D-BFD0-D78AADD04AA6}" dt="2025-04-02T11:56:35.569" v="176" actId="20577"/>
          <ac:spMkLst>
            <pc:docMk/>
            <pc:sldMk cId="0" sldId="282"/>
            <ac:spMk id="9" creationId="{434C2B87-8A9B-EA9B-F191-1C1A11BC1217}"/>
          </ac:spMkLst>
        </pc:spChg>
        <pc:spChg chg="add mod">
          <ac:chgData name="Meunier, Laurent" userId="eef6bb52-54d7-4506-9736-a67597c69e46" providerId="ADAL" clId="{6CA90B41-941A-490D-BFD0-D78AADD04AA6}" dt="2025-04-02T11:55:19.327" v="161"/>
          <ac:spMkLst>
            <pc:docMk/>
            <pc:sldMk cId="0" sldId="282"/>
            <ac:spMk id="16" creationId="{70D229B8-0259-E5D0-14A5-D96C66DE4BA7}"/>
          </ac:spMkLst>
        </pc:spChg>
        <pc:spChg chg="add mod">
          <ac:chgData name="Meunier, Laurent" userId="eef6bb52-54d7-4506-9736-a67597c69e46" providerId="ADAL" clId="{6CA90B41-941A-490D-BFD0-D78AADD04AA6}" dt="2025-04-02T11:56:02.757" v="164" actId="1076"/>
          <ac:spMkLst>
            <pc:docMk/>
            <pc:sldMk cId="0" sldId="282"/>
            <ac:spMk id="17" creationId="{C17E4CF6-42A9-3C31-1026-34E4A6AB21E0}"/>
          </ac:spMkLst>
        </pc:spChg>
      </pc:sldChg>
      <pc:sldChg chg="addSp modSp mod">
        <pc:chgData name="Meunier, Laurent" userId="eef6bb52-54d7-4506-9736-a67597c69e46" providerId="ADAL" clId="{6CA90B41-941A-490D-BFD0-D78AADD04AA6}" dt="2025-04-02T12:00:01.877" v="221" actId="1076"/>
        <pc:sldMkLst>
          <pc:docMk/>
          <pc:sldMk cId="0" sldId="283"/>
        </pc:sldMkLst>
        <pc:spChg chg="add mod">
          <ac:chgData name="Meunier, Laurent" userId="eef6bb52-54d7-4506-9736-a67597c69e46" providerId="ADAL" clId="{6CA90B41-941A-490D-BFD0-D78AADD04AA6}" dt="2025-04-02T11:57:50.454" v="204" actId="1076"/>
          <ac:spMkLst>
            <pc:docMk/>
            <pc:sldMk cId="0" sldId="283"/>
            <ac:spMk id="7" creationId="{FFFD7C35-6667-3B2B-1954-FB2FD510068F}"/>
          </ac:spMkLst>
        </pc:spChg>
        <pc:spChg chg="add mod">
          <ac:chgData name="Meunier, Laurent" userId="eef6bb52-54d7-4506-9736-a67597c69e46" providerId="ADAL" clId="{6CA90B41-941A-490D-BFD0-D78AADD04AA6}" dt="2025-04-02T11:58:42.215" v="209" actId="20577"/>
          <ac:spMkLst>
            <pc:docMk/>
            <pc:sldMk cId="0" sldId="283"/>
            <ac:spMk id="8" creationId="{089B7A3D-B435-F0E9-36E5-1BF6A588389C}"/>
          </ac:spMkLst>
        </pc:spChg>
        <pc:spChg chg="add mod">
          <ac:chgData name="Meunier, Laurent" userId="eef6bb52-54d7-4506-9736-a67597c69e46" providerId="ADAL" clId="{6CA90B41-941A-490D-BFD0-D78AADD04AA6}" dt="2025-04-02T11:59:24.901" v="218" actId="20577"/>
          <ac:spMkLst>
            <pc:docMk/>
            <pc:sldMk cId="0" sldId="283"/>
            <ac:spMk id="10" creationId="{522D51C5-56C2-82B5-2B45-7E6A6478FE17}"/>
          </ac:spMkLst>
        </pc:spChg>
        <pc:spChg chg="add mod">
          <ac:chgData name="Meunier, Laurent" userId="eef6bb52-54d7-4506-9736-a67597c69e46" providerId="ADAL" clId="{6CA90B41-941A-490D-BFD0-D78AADD04AA6}" dt="2025-04-02T12:00:01.877" v="221" actId="1076"/>
          <ac:spMkLst>
            <pc:docMk/>
            <pc:sldMk cId="0" sldId="283"/>
            <ac:spMk id="11" creationId="{7512BCBE-DACD-E57A-D35B-2DD5748E286B}"/>
          </ac:spMkLst>
        </pc:spChg>
      </pc:sldChg>
      <pc:sldChg chg="addSp modSp mod">
        <pc:chgData name="Meunier, Laurent" userId="eef6bb52-54d7-4506-9736-a67597c69e46" providerId="ADAL" clId="{6CA90B41-941A-490D-BFD0-D78AADD04AA6}" dt="2025-04-02T12:03:48.449" v="262" actId="5793"/>
        <pc:sldMkLst>
          <pc:docMk/>
          <pc:sldMk cId="0" sldId="284"/>
        </pc:sldMkLst>
        <pc:spChg chg="add mod">
          <ac:chgData name="Meunier, Laurent" userId="eef6bb52-54d7-4506-9736-a67597c69e46" providerId="ADAL" clId="{6CA90B41-941A-490D-BFD0-D78AADD04AA6}" dt="2025-04-02T12:00:58.438" v="222"/>
          <ac:spMkLst>
            <pc:docMk/>
            <pc:sldMk cId="0" sldId="284"/>
            <ac:spMk id="4" creationId="{461B704A-BC52-99AA-B65C-AF91C184EB71}"/>
          </ac:spMkLst>
        </pc:spChg>
        <pc:spChg chg="add mod">
          <ac:chgData name="Meunier, Laurent" userId="eef6bb52-54d7-4506-9736-a67597c69e46" providerId="ADAL" clId="{6CA90B41-941A-490D-BFD0-D78AADD04AA6}" dt="2025-04-02T12:01:21.782" v="223"/>
          <ac:spMkLst>
            <pc:docMk/>
            <pc:sldMk cId="0" sldId="284"/>
            <ac:spMk id="8" creationId="{74493D19-A559-A46E-811C-55805C312FB5}"/>
          </ac:spMkLst>
        </pc:spChg>
        <pc:spChg chg="add mod">
          <ac:chgData name="Meunier, Laurent" userId="eef6bb52-54d7-4506-9736-a67597c69e46" providerId="ADAL" clId="{6CA90B41-941A-490D-BFD0-D78AADD04AA6}" dt="2025-04-02T12:01:48.949" v="224"/>
          <ac:spMkLst>
            <pc:docMk/>
            <pc:sldMk cId="0" sldId="284"/>
            <ac:spMk id="12" creationId="{9813E5B7-332F-6076-9438-90E028A0E136}"/>
          </ac:spMkLst>
        </pc:spChg>
        <pc:spChg chg="add mod">
          <ac:chgData name="Meunier, Laurent" userId="eef6bb52-54d7-4506-9736-a67597c69e46" providerId="ADAL" clId="{6CA90B41-941A-490D-BFD0-D78AADD04AA6}" dt="2025-04-02T12:02:31.117" v="226" actId="1076"/>
          <ac:spMkLst>
            <pc:docMk/>
            <pc:sldMk cId="0" sldId="284"/>
            <ac:spMk id="14" creationId="{FD5EEBA9-7AEC-D40B-DB75-47721F806D31}"/>
          </ac:spMkLst>
        </pc:spChg>
        <pc:spChg chg="add mod">
          <ac:chgData name="Meunier, Laurent" userId="eef6bb52-54d7-4506-9736-a67597c69e46" providerId="ADAL" clId="{6CA90B41-941A-490D-BFD0-D78AADD04AA6}" dt="2025-04-02T12:03:48.449" v="262" actId="5793"/>
          <ac:spMkLst>
            <pc:docMk/>
            <pc:sldMk cId="0" sldId="284"/>
            <ac:spMk id="16" creationId="{5B9C7A87-5B96-B0BD-9389-143E35F14E64}"/>
          </ac:spMkLst>
        </pc:spChg>
      </pc:sldChg>
      <pc:sldChg chg="addSp modSp">
        <pc:chgData name="Meunier, Laurent" userId="eef6bb52-54d7-4506-9736-a67597c69e46" providerId="ADAL" clId="{6CA90B41-941A-490D-BFD0-D78AADD04AA6}" dt="2025-04-02T12:05:09.935" v="267"/>
        <pc:sldMkLst>
          <pc:docMk/>
          <pc:sldMk cId="3446389903" sldId="285"/>
        </pc:sldMkLst>
        <pc:spChg chg="add mod">
          <ac:chgData name="Meunier, Laurent" userId="eef6bb52-54d7-4506-9736-a67597c69e46" providerId="ADAL" clId="{6CA90B41-941A-490D-BFD0-D78AADD04AA6}" dt="2025-04-02T12:04:16.700" v="263"/>
          <ac:spMkLst>
            <pc:docMk/>
            <pc:sldMk cId="3446389903" sldId="285"/>
            <ac:spMk id="13" creationId="{A0F278AE-79E2-18A8-95ED-43B643A46AA9}"/>
          </ac:spMkLst>
        </pc:spChg>
        <pc:spChg chg="add mod">
          <ac:chgData name="Meunier, Laurent" userId="eef6bb52-54d7-4506-9736-a67597c69e46" providerId="ADAL" clId="{6CA90B41-941A-490D-BFD0-D78AADD04AA6}" dt="2025-04-02T12:04:33.595" v="264"/>
          <ac:spMkLst>
            <pc:docMk/>
            <pc:sldMk cId="3446389903" sldId="285"/>
            <ac:spMk id="14" creationId="{3D8A1D70-8687-B18A-047D-9E1E24D024B7}"/>
          </ac:spMkLst>
        </pc:spChg>
        <pc:spChg chg="add mod">
          <ac:chgData name="Meunier, Laurent" userId="eef6bb52-54d7-4506-9736-a67597c69e46" providerId="ADAL" clId="{6CA90B41-941A-490D-BFD0-D78AADD04AA6}" dt="2025-04-02T12:04:47.463" v="265"/>
          <ac:spMkLst>
            <pc:docMk/>
            <pc:sldMk cId="3446389903" sldId="285"/>
            <ac:spMk id="17" creationId="{EC3B028D-58C1-6768-22B8-76E344F9A38D}"/>
          </ac:spMkLst>
        </pc:spChg>
        <pc:spChg chg="add mod">
          <ac:chgData name="Meunier, Laurent" userId="eef6bb52-54d7-4506-9736-a67597c69e46" providerId="ADAL" clId="{6CA90B41-941A-490D-BFD0-D78AADD04AA6}" dt="2025-04-02T12:04:57.189" v="266"/>
          <ac:spMkLst>
            <pc:docMk/>
            <pc:sldMk cId="3446389903" sldId="285"/>
            <ac:spMk id="21" creationId="{AE91C466-4C70-9896-2790-0028193955FE}"/>
          </ac:spMkLst>
        </pc:spChg>
        <pc:spChg chg="add mod">
          <ac:chgData name="Meunier, Laurent" userId="eef6bb52-54d7-4506-9736-a67597c69e46" providerId="ADAL" clId="{6CA90B41-941A-490D-BFD0-D78AADD04AA6}" dt="2025-04-02T12:05:09.935" v="267"/>
          <ac:spMkLst>
            <pc:docMk/>
            <pc:sldMk cId="3446389903" sldId="285"/>
            <ac:spMk id="22" creationId="{B48C9E26-37B1-9A97-6B8A-7198C855877E}"/>
          </ac:spMkLst>
        </pc:spChg>
      </pc:sldChg>
      <pc:sldChg chg="addSp modSp">
        <pc:chgData name="Meunier, Laurent" userId="eef6bb52-54d7-4506-9736-a67597c69e46" providerId="ADAL" clId="{6CA90B41-941A-490D-BFD0-D78AADD04AA6}" dt="2025-04-02T12:05:38.581" v="268"/>
        <pc:sldMkLst>
          <pc:docMk/>
          <pc:sldMk cId="3363196247" sldId="286"/>
        </pc:sldMkLst>
        <pc:spChg chg="add mod">
          <ac:chgData name="Meunier, Laurent" userId="eef6bb52-54d7-4506-9736-a67597c69e46" providerId="ADAL" clId="{6CA90B41-941A-490D-BFD0-D78AADD04AA6}" dt="2025-04-02T12:05:38.581" v="268"/>
          <ac:spMkLst>
            <pc:docMk/>
            <pc:sldMk cId="3363196247" sldId="286"/>
            <ac:spMk id="2" creationId="{5E3FB472-0DFD-DFC4-6B39-CFAC6B72C0CD}"/>
          </ac:spMkLst>
        </pc:spChg>
      </pc:sldChg>
    </pc:docChg>
  </pc:docChgLst>
  <pc:docChgLst>
    <pc:chgData name="Meunier, Laurent" userId="eef6bb52-54d7-4506-9736-a67597c69e46" providerId="ADAL" clId="{04A15F71-E4CF-4378-B91E-CDCA9104383C}"/>
    <pc:docChg chg="modSld">
      <pc:chgData name="Meunier, Laurent" userId="eef6bb52-54d7-4506-9736-a67597c69e46" providerId="ADAL" clId="{04A15F71-E4CF-4378-B91E-CDCA9104383C}" dt="2025-06-10T10:03:52.270" v="40" actId="1076"/>
      <pc:docMkLst>
        <pc:docMk/>
      </pc:docMkLst>
      <pc:sldChg chg="delSp modSp mod">
        <pc:chgData name="Meunier, Laurent" userId="eef6bb52-54d7-4506-9736-a67597c69e46" providerId="ADAL" clId="{04A15F71-E4CF-4378-B91E-CDCA9104383C}" dt="2025-05-21T12:23:01.049" v="14" actId="21"/>
        <pc:sldMkLst>
          <pc:docMk/>
          <pc:sldMk cId="0" sldId="279"/>
        </pc:sldMkLst>
        <pc:spChg chg="mod">
          <ac:chgData name="Meunier, Laurent" userId="eef6bb52-54d7-4506-9736-a67597c69e46" providerId="ADAL" clId="{04A15F71-E4CF-4378-B91E-CDCA9104383C}" dt="2025-05-21T12:22:58.243" v="13" actId="1076"/>
          <ac:spMkLst>
            <pc:docMk/>
            <pc:sldMk cId="0" sldId="279"/>
            <ac:spMk id="10246" creationId="{95338183-4FB8-FCE8-C4F5-30226C38EAFF}"/>
          </ac:spMkLst>
        </pc:spChg>
        <pc:picChg chg="del">
          <ac:chgData name="Meunier, Laurent" userId="eef6bb52-54d7-4506-9736-a67597c69e46" providerId="ADAL" clId="{04A15F71-E4CF-4378-B91E-CDCA9104383C}" dt="2025-05-21T12:23:01.049" v="14" actId="21"/>
          <ac:picMkLst>
            <pc:docMk/>
            <pc:sldMk cId="0" sldId="279"/>
            <ac:picMk id="3" creationId="{5FADB2D4-E434-C7F9-EEA7-27D65E7A5A9D}"/>
          </ac:picMkLst>
        </pc:picChg>
      </pc:sldChg>
      <pc:sldChg chg="delSp">
        <pc:chgData name="Meunier, Laurent" userId="eef6bb52-54d7-4506-9736-a67597c69e46" providerId="ADAL" clId="{04A15F71-E4CF-4378-B91E-CDCA9104383C}" dt="2025-05-13T05:32:09.888" v="1" actId="21"/>
        <pc:sldMkLst>
          <pc:docMk/>
          <pc:sldMk cId="0" sldId="280"/>
        </pc:sldMkLst>
        <pc:picChg chg="del">
          <ac:chgData name="Meunier, Laurent" userId="eef6bb52-54d7-4506-9736-a67597c69e46" providerId="ADAL" clId="{04A15F71-E4CF-4378-B91E-CDCA9104383C}" dt="2025-05-13T05:32:06.200" v="0" actId="21"/>
          <ac:picMkLst>
            <pc:docMk/>
            <pc:sldMk cId="0" sldId="280"/>
            <ac:picMk id="7" creationId="{D4945AAB-F95D-9257-FFC3-3BAB5E682E03}"/>
          </ac:picMkLst>
        </pc:picChg>
        <pc:picChg chg="del">
          <ac:chgData name="Meunier, Laurent" userId="eef6bb52-54d7-4506-9736-a67597c69e46" providerId="ADAL" clId="{04A15F71-E4CF-4378-B91E-CDCA9104383C}" dt="2025-05-13T05:32:09.888" v="1" actId="21"/>
          <ac:picMkLst>
            <pc:docMk/>
            <pc:sldMk cId="0" sldId="280"/>
            <ac:picMk id="19" creationId="{4E77312A-7DF9-5253-9430-4699DF2C2444}"/>
          </ac:picMkLst>
        </pc:picChg>
      </pc:sldChg>
      <pc:sldChg chg="delSp modSp mod">
        <pc:chgData name="Meunier, Laurent" userId="eef6bb52-54d7-4506-9736-a67597c69e46" providerId="ADAL" clId="{04A15F71-E4CF-4378-B91E-CDCA9104383C}" dt="2025-05-21T12:23:20.629" v="28" actId="20577"/>
        <pc:sldMkLst>
          <pc:docMk/>
          <pc:sldMk cId="0" sldId="282"/>
        </pc:sldMkLst>
        <pc:spChg chg="mod">
          <ac:chgData name="Meunier, Laurent" userId="eef6bb52-54d7-4506-9736-a67597c69e46" providerId="ADAL" clId="{04A15F71-E4CF-4378-B91E-CDCA9104383C}" dt="2025-05-21T12:23:20.629" v="28" actId="20577"/>
          <ac:spMkLst>
            <pc:docMk/>
            <pc:sldMk cId="0" sldId="282"/>
            <ac:spMk id="13319" creationId="{28023BEC-1A27-B8BA-1048-FFCE0D8047EA}"/>
          </ac:spMkLst>
        </pc:spChg>
        <pc:picChg chg="del">
          <ac:chgData name="Meunier, Laurent" userId="eef6bb52-54d7-4506-9736-a67597c69e46" providerId="ADAL" clId="{04A15F71-E4CF-4378-B91E-CDCA9104383C}" dt="2025-05-21T12:23:11.968" v="15" actId="21"/>
          <ac:picMkLst>
            <pc:docMk/>
            <pc:sldMk cId="0" sldId="282"/>
            <ac:picMk id="5" creationId="{B19C7056-2955-220E-E898-6F146C3126DD}"/>
          </ac:picMkLst>
        </pc:picChg>
      </pc:sldChg>
      <pc:sldChg chg="modSp mod">
        <pc:chgData name="Meunier, Laurent" userId="eef6bb52-54d7-4506-9736-a67597c69e46" providerId="ADAL" clId="{04A15F71-E4CF-4378-B91E-CDCA9104383C}" dt="2025-05-26T12:44:22.783" v="33" actId="20577"/>
        <pc:sldMkLst>
          <pc:docMk/>
          <pc:sldMk cId="0" sldId="283"/>
        </pc:sldMkLst>
        <pc:spChg chg="mod">
          <ac:chgData name="Meunier, Laurent" userId="eef6bb52-54d7-4506-9736-a67597c69e46" providerId="ADAL" clId="{04A15F71-E4CF-4378-B91E-CDCA9104383C}" dt="2025-05-26T12:44:22.783" v="33" actId="20577"/>
          <ac:spMkLst>
            <pc:docMk/>
            <pc:sldMk cId="0" sldId="283"/>
            <ac:spMk id="14342" creationId="{51E6060D-178B-0124-49D4-4D331BDE435A}"/>
          </ac:spMkLst>
        </pc:spChg>
      </pc:sldChg>
      <pc:sldChg chg="modSp">
        <pc:chgData name="Meunier, Laurent" userId="eef6bb52-54d7-4506-9736-a67597c69e46" providerId="ADAL" clId="{04A15F71-E4CF-4378-B91E-CDCA9104383C}" dt="2025-06-10T10:03:52.270" v="40" actId="1076"/>
        <pc:sldMkLst>
          <pc:docMk/>
          <pc:sldMk cId="3446389903" sldId="285"/>
        </pc:sldMkLst>
        <pc:spChg chg="mod">
          <ac:chgData name="Meunier, Laurent" userId="eef6bb52-54d7-4506-9736-a67597c69e46" providerId="ADAL" clId="{04A15F71-E4CF-4378-B91E-CDCA9104383C}" dt="2025-06-10T10:03:36.559" v="36" actId="1076"/>
          <ac:spMkLst>
            <pc:docMk/>
            <pc:sldMk cId="3446389903" sldId="285"/>
            <ac:spMk id="7" creationId="{FE627F02-9DBB-B966-8A26-55B0D07D412A}"/>
          </ac:spMkLst>
        </pc:spChg>
        <pc:spChg chg="mod">
          <ac:chgData name="Meunier, Laurent" userId="eef6bb52-54d7-4506-9736-a67597c69e46" providerId="ADAL" clId="{04A15F71-E4CF-4378-B91E-CDCA9104383C}" dt="2025-06-10T10:03:28.486" v="35" actId="1076"/>
          <ac:spMkLst>
            <pc:docMk/>
            <pc:sldMk cId="3446389903" sldId="285"/>
            <ac:spMk id="15363" creationId="{19B0BD40-B2DF-7DAF-22F7-6AA64E7E27EE}"/>
          </ac:spMkLst>
        </pc:spChg>
        <pc:picChg chg="mod">
          <ac:chgData name="Meunier, Laurent" userId="eef6bb52-54d7-4506-9736-a67597c69e46" providerId="ADAL" clId="{04A15F71-E4CF-4378-B91E-CDCA9104383C}" dt="2025-06-10T10:03:42.615" v="38" actId="1076"/>
          <ac:picMkLst>
            <pc:docMk/>
            <pc:sldMk cId="3446389903" sldId="285"/>
            <ac:picMk id="3" creationId="{370C6C09-3A7F-ED0C-FA4F-4506EA16DBAC}"/>
          </ac:picMkLst>
        </pc:picChg>
        <pc:picChg chg="mod">
          <ac:chgData name="Meunier, Laurent" userId="eef6bb52-54d7-4506-9736-a67597c69e46" providerId="ADAL" clId="{04A15F71-E4CF-4378-B91E-CDCA9104383C}" dt="2025-06-10T10:03:40.455" v="37" actId="1076"/>
          <ac:picMkLst>
            <pc:docMk/>
            <pc:sldMk cId="3446389903" sldId="285"/>
            <ac:picMk id="11" creationId="{E2C674DC-5517-BE65-F9D0-921472AF0E6A}"/>
          </ac:picMkLst>
        </pc:picChg>
        <pc:picChg chg="mod">
          <ac:chgData name="Meunier, Laurent" userId="eef6bb52-54d7-4506-9736-a67597c69e46" providerId="ADAL" clId="{04A15F71-E4CF-4378-B91E-CDCA9104383C}" dt="2025-06-10T10:03:52.270" v="40" actId="1076"/>
          <ac:picMkLst>
            <pc:docMk/>
            <pc:sldMk cId="3446389903" sldId="285"/>
            <ac:picMk id="19" creationId="{186F96E6-C7CA-C7C1-FAAB-97AB4B756FAF}"/>
          </ac:picMkLst>
        </pc:picChg>
        <pc:picChg chg="mod">
          <ac:chgData name="Meunier, Laurent" userId="eef6bb52-54d7-4506-9736-a67597c69e46" providerId="ADAL" clId="{04A15F71-E4CF-4378-B91E-CDCA9104383C}" dt="2025-06-10T10:03:46.671" v="39" actId="1076"/>
          <ac:picMkLst>
            <pc:docMk/>
            <pc:sldMk cId="3446389903" sldId="285"/>
            <ac:picMk id="20" creationId="{0082667E-F51D-7C2E-B80B-8551B87753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00F89DBC-BA90-CBB3-7456-8F9835372D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7992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E9248C93-597C-EA95-B701-48BE2DF3BA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772" y="1"/>
            <a:ext cx="2917991" cy="493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B17CE404-4357-03FF-F79A-C26F90EC79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091"/>
            <a:ext cx="2917992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85C0903-C865-D896-67BC-CB87768E48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772" y="9376091"/>
            <a:ext cx="2917991" cy="4902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A9FB204-FEBA-4E67-9A2D-0A69610395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D69064-9ABD-25A4-3E69-B42B0DFE0C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1C60833-0FF5-298D-105A-169519A568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5637" y="0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>
            <a:lvl1pPr algn="r"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D5CAF44-D069-CF08-D3B4-1347B1CEAA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56" y="4664248"/>
            <a:ext cx="4895305" cy="44310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46E19F6-0FD6-0C5C-DBCE-2BBB9D5521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3061"/>
            <a:ext cx="2905408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defTabSz="913813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331A3B0-73E7-835B-EC80-0C55A8B3F8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5637" y="9403061"/>
            <a:ext cx="2906980" cy="45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587" tIns="45795" rIns="91587" bIns="45795" numCol="1" anchor="b" anchorCtr="0" compatLnSpc="1">
            <a:prstTxWarp prst="textNoShape">
              <a:avLst/>
            </a:prstTxWarp>
          </a:bodyPr>
          <a:lstStyle>
            <a:lvl1pPr algn="r" defTabSz="913813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62E2A9D-1601-4746-BEE2-62DF09F58E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5E4FF352-5291-3EC6-CCD8-2AA8850D4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FCB90031-B1F0-4653-4280-836CB0B91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A8F4176A-4DC5-5228-920A-733642A72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39904" indent="-284578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38314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593639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48965" indent="-227663" defTabSz="91381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04290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59616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14941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70267" indent="-227663" defTabSz="91381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4AF11A2E-DEB7-4D6E-85EE-D78BDE9D8EF2}" type="slidenum">
              <a:rPr lang="fr-FR" altLang="fr-FR" sz="1200" b="0">
                <a:latin typeface="Times" panose="02020603050405020304" pitchFamily="18" charset="0"/>
              </a:rPr>
              <a:pPr/>
              <a:t>4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0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7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57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598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47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79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84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59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637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947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76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0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798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78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7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576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D8FE37DD-76E4-8F60-0407-5D2BBDF334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9BB8F8FA-05D9-74E2-AF59-8060A33F8A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6306163B-64C4-255E-62FE-8ED75A68C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19DB2D74-71B8-CABF-218A-8FBAC03F3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9BCBDA61-2FE8-C324-D980-C0870892A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3D2DFD4E-7326-B7EE-3083-DE16C1B376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20A06C0B-B13C-8327-E47B-250F3AA7AF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sp>
        <p:nvSpPr>
          <p:cNvPr id="1033" name="Line 81">
            <a:extLst>
              <a:ext uri="{FF2B5EF4-FFF2-40B4-BE49-F238E27FC236}">
                <a16:creationId xmlns:a16="http://schemas.microsoft.com/office/drawing/2014/main" id="{F03F1CC0-585F-ED6D-30F1-2EE91985B82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DB4340F8-ADFA-3887-C611-9E0526976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1A81ACC-6AE9-9900-962D-BBBC1567F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4F5304EB-3A30-70F8-8C5B-89F2E75D2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EF789A6-B182-E38E-6671-285122B0C0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38" name="Connecteur droit 25">
            <a:extLst>
              <a:ext uri="{FF2B5EF4-FFF2-40B4-BE49-F238E27FC236}">
                <a16:creationId xmlns:a16="http://schemas.microsoft.com/office/drawing/2014/main" id="{69865D61-7F35-97B6-4696-17AB1900097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Connecteur droit 24">
            <a:extLst>
              <a:ext uri="{FF2B5EF4-FFF2-40B4-BE49-F238E27FC236}">
                <a16:creationId xmlns:a16="http://schemas.microsoft.com/office/drawing/2014/main" id="{24D583DD-1EB1-B5E7-2BA7-CF39389D23E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F2227886-508D-E3A6-4A77-3C67AB3716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53DE44A5-FDF6-ABE1-83B3-64D84AFCB3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6477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1042" name="Connecteur droit 21">
            <a:extLst>
              <a:ext uri="{FF2B5EF4-FFF2-40B4-BE49-F238E27FC236}">
                <a16:creationId xmlns:a16="http://schemas.microsoft.com/office/drawing/2014/main" id="{72609D9D-B877-DAFE-FCC5-273E2F1A87B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0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Connecteur droit 22">
            <a:extLst>
              <a:ext uri="{FF2B5EF4-FFF2-40B4-BE49-F238E27FC236}">
                <a16:creationId xmlns:a16="http://schemas.microsoft.com/office/drawing/2014/main" id="{B365B7C8-84B7-01C6-A99C-E430767E5EF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4288" cy="38877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necteur droit 23">
            <a:extLst>
              <a:ext uri="{FF2B5EF4-FFF2-40B4-BE49-F238E27FC236}">
                <a16:creationId xmlns:a16="http://schemas.microsoft.com/office/drawing/2014/main" id="{A10694A2-2EC3-37D3-0247-0C3C91483A1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Connecteur droit 24">
            <a:extLst>
              <a:ext uri="{FF2B5EF4-FFF2-40B4-BE49-F238E27FC236}">
                <a16:creationId xmlns:a16="http://schemas.microsoft.com/office/drawing/2014/main" id="{B211A8AF-362C-72A6-43EF-295C44EFC3C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4288" cy="3935412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6" name="Picture 38">
            <a:extLst>
              <a:ext uri="{FF2B5EF4-FFF2-40B4-BE49-F238E27FC236}">
                <a16:creationId xmlns:a16="http://schemas.microsoft.com/office/drawing/2014/main" id="{B8B73BE0-700B-EB12-62A9-965E2E091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6823075"/>
            <a:ext cx="68421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Image 4">
            <a:extLst>
              <a:ext uri="{FF2B5EF4-FFF2-40B4-BE49-F238E27FC236}">
                <a16:creationId xmlns:a16="http://schemas.microsoft.com/office/drawing/2014/main" id="{A411DA3C-EBFA-DD64-52C6-1BC4CA552E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Image 38">
            <a:extLst>
              <a:ext uri="{FF2B5EF4-FFF2-40B4-BE49-F238E27FC236}">
                <a16:creationId xmlns:a16="http://schemas.microsoft.com/office/drawing/2014/main" id="{005731A6-E915-FCC4-AE5C-5A98CDE54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63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Image 2">
            <a:extLst>
              <a:ext uri="{FF2B5EF4-FFF2-40B4-BE49-F238E27FC236}">
                <a16:creationId xmlns:a16="http://schemas.microsoft.com/office/drawing/2014/main" id="{4DC4F11B-C72D-ADAD-B954-93ABC39C4D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6789738"/>
            <a:ext cx="1600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C704737C-8AA9-A167-1090-FBFDA7152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6D8758D2-4585-72EE-EAA9-6023325DFE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E18AB29A-4B62-0567-7C64-2237AEDB9A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B9E5E6B0-9632-C7CF-F4AF-1013C2D4C6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B8F2CF6B-A09A-5FB3-5746-CBEDCA353C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8886D4C2-616A-A9F9-9AD9-FC84620D95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92CF9615-B781-7493-B24F-47A1B01737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sp>
        <p:nvSpPr>
          <p:cNvPr id="2057" name="Line 81">
            <a:extLst>
              <a:ext uri="{FF2B5EF4-FFF2-40B4-BE49-F238E27FC236}">
                <a16:creationId xmlns:a16="http://schemas.microsoft.com/office/drawing/2014/main" id="{BE3070AC-323B-D60E-1448-72EE2A6B0B1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56117474-1747-4BC1-1EF7-4F0063FC03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500552A-DBEB-6E72-1F2F-36CCC046E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DE3C03EC-F55D-BAB2-C864-B60FEB89CD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FFFAC6E-7696-7F27-79DB-5268306F99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2" name="Connecteur droit 25">
            <a:extLst>
              <a:ext uri="{FF2B5EF4-FFF2-40B4-BE49-F238E27FC236}">
                <a16:creationId xmlns:a16="http://schemas.microsoft.com/office/drawing/2014/main" id="{FFC453CA-E8B1-F127-697E-4A63D32B726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Connecteur droit 24">
            <a:extLst>
              <a:ext uri="{FF2B5EF4-FFF2-40B4-BE49-F238E27FC236}">
                <a16:creationId xmlns:a16="http://schemas.microsoft.com/office/drawing/2014/main" id="{877DA790-496D-F985-4C65-3BACC9AB0DA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1F3B3B5A-8BD8-99F1-4460-BBBFFE428F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7E2AD9B0-C504-16FC-E3BC-6775932DB5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6" name="Connecteur droit 21">
            <a:extLst>
              <a:ext uri="{FF2B5EF4-FFF2-40B4-BE49-F238E27FC236}">
                <a16:creationId xmlns:a16="http://schemas.microsoft.com/office/drawing/2014/main" id="{C561114D-5DAC-AE98-12B4-B69DDFB4332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Connecteur droit 22">
            <a:extLst>
              <a:ext uri="{FF2B5EF4-FFF2-40B4-BE49-F238E27FC236}">
                <a16:creationId xmlns:a16="http://schemas.microsoft.com/office/drawing/2014/main" id="{94E5A6F7-D8CD-DD7E-40BD-ACF54F2E57C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" name="Connecteur droit 23">
            <a:extLst>
              <a:ext uri="{FF2B5EF4-FFF2-40B4-BE49-F238E27FC236}">
                <a16:creationId xmlns:a16="http://schemas.microsoft.com/office/drawing/2014/main" id="{C3A50628-ED53-99D7-4CC7-3016F45F24B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Connecteur droit 24">
            <a:extLst>
              <a:ext uri="{FF2B5EF4-FFF2-40B4-BE49-F238E27FC236}">
                <a16:creationId xmlns:a16="http://schemas.microsoft.com/office/drawing/2014/main" id="{573BAA0D-F2EE-8379-37D4-7F1636DCEB0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71" name="Image 4">
            <a:extLst>
              <a:ext uri="{FF2B5EF4-FFF2-40B4-BE49-F238E27FC236}">
                <a16:creationId xmlns:a16="http://schemas.microsoft.com/office/drawing/2014/main" id="{02B53C2B-24F9-40B8-267F-2611E2694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217CCFD-A187-A3DD-2305-22A4C3199F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8030" r="9061" b="17123"/>
          <a:stretch>
            <a:fillRect/>
          </a:stretch>
        </p:blipFill>
        <p:spPr bwMode="auto">
          <a:xfrm>
            <a:off x="8996614" y="6791907"/>
            <a:ext cx="1600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8">
            <a:extLst>
              <a:ext uri="{FF2B5EF4-FFF2-40B4-BE49-F238E27FC236}">
                <a16:creationId xmlns:a16="http://schemas.microsoft.com/office/drawing/2014/main" id="{E5D41C95-2948-8B0E-B0D7-52D3B4910B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08" y="6365536"/>
            <a:ext cx="1027614" cy="3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AE7CF85-0874-AF5A-955D-3EDA9A455E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22" y="6343009"/>
            <a:ext cx="273154" cy="3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E633364-B5D2-44AE-DA7A-0597831E9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37" y="6275970"/>
            <a:ext cx="930670" cy="3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0">
            <a:extLst>
              <a:ext uri="{FF2B5EF4-FFF2-40B4-BE49-F238E27FC236}">
                <a16:creationId xmlns:a16="http://schemas.microsoft.com/office/drawing/2014/main" id="{4BEB6143-6FB9-4A5D-524C-B4E7C6821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96" y="6383101"/>
            <a:ext cx="755072" cy="2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72606887-E13F-87A6-0FDC-ABEC0F1C011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91" y="6383101"/>
            <a:ext cx="773678" cy="2717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98E96A2-4B73-31C3-3123-0E11A6CC61C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27" y="6368713"/>
            <a:ext cx="853049" cy="25288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36C7F51-7B8F-6FDE-E2A3-5CCA38B1D3D7}"/>
              </a:ext>
            </a:extLst>
          </p:cNvPr>
          <p:cNvSpPr txBox="1"/>
          <p:nvPr userDrawn="1"/>
        </p:nvSpPr>
        <p:spPr>
          <a:xfrm>
            <a:off x="5685560" y="6383050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Label rouge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10274D1-38A7-77F8-286D-DA87199096D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07" y="6346609"/>
            <a:ext cx="752196" cy="2871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1A42DF-AC25-B957-BC29-AA8F2C29B5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97434" y="6680193"/>
            <a:ext cx="792582" cy="80981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4F96B15-E746-C5DD-74D5-60CBB7AD67F8}"/>
              </a:ext>
            </a:extLst>
          </p:cNvPr>
          <p:cNvSpPr txBox="1"/>
          <p:nvPr userDrawn="1"/>
        </p:nvSpPr>
        <p:spPr>
          <a:xfrm>
            <a:off x="990016" y="6814305"/>
            <a:ext cx="3600822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05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noaetpapille.fr </a:t>
            </a:r>
            <a:r>
              <a:rPr lang="fr-F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Toute l’année, des animations sont organisées dans les restaurants scolaires : découverte de nouvelles recettes, sensibilisation à la protection de l’environnement, …</a:t>
            </a: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D488085-C59C-C6F3-EF75-6008193452B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27247" y="6331896"/>
            <a:ext cx="429886" cy="396327"/>
          </a:xfrm>
          <a:prstGeom prst="rect">
            <a:avLst/>
          </a:prstGeom>
        </p:spPr>
      </p:pic>
      <p:pic>
        <p:nvPicPr>
          <p:cNvPr id="31" name="Picture 2" descr="Bleu-Blanc-Coeur - Pour une alimentation durable">
            <a:extLst>
              <a:ext uri="{FF2B5EF4-FFF2-40B4-BE49-F238E27FC236}">
                <a16:creationId xmlns:a16="http://schemas.microsoft.com/office/drawing/2014/main" id="{508072E1-6544-5F44-0301-95B191DAF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04" y="6333562"/>
            <a:ext cx="365074" cy="3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ppellation d'origine protégée — Wikipédia">
            <a:extLst>
              <a:ext uri="{FF2B5EF4-FFF2-40B4-BE49-F238E27FC236}">
                <a16:creationId xmlns:a16="http://schemas.microsoft.com/office/drawing/2014/main" id="{440C315F-C01E-6BB4-F8D7-F30EC2AFEC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36" y="6278533"/>
            <a:ext cx="345678" cy="3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E1979EC-FD05-82E2-EA53-6EFA4586793C}"/>
              </a:ext>
            </a:extLst>
          </p:cNvPr>
          <p:cNvSpPr txBox="1"/>
          <p:nvPr userDrawn="1"/>
        </p:nvSpPr>
        <p:spPr>
          <a:xfrm>
            <a:off x="8996614" y="638305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3">
            <a:extLst>
              <a:ext uri="{FF2B5EF4-FFF2-40B4-BE49-F238E27FC236}">
                <a16:creationId xmlns:a16="http://schemas.microsoft.com/office/drawing/2014/main" id="{0B332A3E-3D74-8EA6-A25E-0FD12FD3D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1171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28 avril au 02 mai 2025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FC72720-97C9-6044-1924-2DD3E2A3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2268538"/>
            <a:ext cx="1993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D85075F-C141-CCC6-38DE-D63581ED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268538"/>
            <a:ext cx="19939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42B1544D-5B32-9252-AA49-5BD0254F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2268538"/>
            <a:ext cx="1868487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4" name="Text Box 15">
            <a:extLst>
              <a:ext uri="{FF2B5EF4-FFF2-40B4-BE49-F238E27FC236}">
                <a16:creationId xmlns:a16="http://schemas.microsoft.com/office/drawing/2014/main" id="{3C8E220F-FFAF-5296-2BA4-90869386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290763"/>
            <a:ext cx="18732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D2994C57-2147-3538-B2FC-67235562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270125"/>
            <a:ext cx="20161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2F1E82-DE56-CD02-99E1-EBDFB35DF5AE}"/>
              </a:ext>
            </a:extLst>
          </p:cNvPr>
          <p:cNvSpPr txBox="1"/>
          <p:nvPr/>
        </p:nvSpPr>
        <p:spPr>
          <a:xfrm>
            <a:off x="8371036" y="2340471"/>
            <a:ext cx="1800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Coquillettes           semi complet sauce crème courgette légumes et pois gourmand </a:t>
            </a: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Yaourt aromatisé</a:t>
            </a: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255963-6C6F-DB95-E5E9-157451AA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2844527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70C505B0-7115-9A61-C7E7-7D6E6B30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98" y="4405586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5">
            <a:extLst>
              <a:ext uri="{FF2B5EF4-FFF2-40B4-BE49-F238E27FC236}">
                <a16:creationId xmlns:a16="http://schemas.microsoft.com/office/drawing/2014/main" id="{05349DB0-0270-5422-EC5F-C029A931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569" y="2587569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>
            <a:extLst>
              <a:ext uri="{FF2B5EF4-FFF2-40B4-BE49-F238E27FC236}">
                <a16:creationId xmlns:a16="http://schemas.microsoft.com/office/drawing/2014/main" id="{354B54D9-9D80-DFC9-F45B-CD82C686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572689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Chocolat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3">
            <a:extLst>
              <a:ext uri="{FF2B5EF4-FFF2-40B4-BE49-F238E27FC236}">
                <a16:creationId xmlns:a16="http://schemas.microsoft.com/office/drawing/2014/main" id="{B2824FFE-CF25-989A-172C-41CEE4B0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3" y="459185"/>
            <a:ext cx="3302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du 30 juin 2025</a:t>
            </a:r>
          </a:p>
        </p:txBody>
      </p:sp>
      <p:sp>
        <p:nvSpPr>
          <p:cNvPr id="15363" name="Text Box 15">
            <a:extLst>
              <a:ext uri="{FF2B5EF4-FFF2-40B4-BE49-F238E27FC236}">
                <a16:creationId xmlns:a16="http://schemas.microsoft.com/office/drawing/2014/main" id="{19B0BD40-B2DF-7DAF-22F7-6AA64E7E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20027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Concombre au fromage blanc          épicé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Cordon bleu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Coquillettes        semi-complète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E2C674DC-5517-BE65-F9D0-921472AF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7" y="2484487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>
            <a:extLst>
              <a:ext uri="{FF2B5EF4-FFF2-40B4-BE49-F238E27FC236}">
                <a16:creationId xmlns:a16="http://schemas.microsoft.com/office/drawing/2014/main" id="{B252CCFF-B77F-904B-08DA-196FEEB6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61" y="3763912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5E3FB472-0DFD-DFC4-6B39-CFAC6B72C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09" y="5713739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marbré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Sirop de grenadine</a:t>
            </a:r>
          </a:p>
        </p:txBody>
      </p:sp>
    </p:spTree>
    <p:extLst>
      <p:ext uri="{BB962C8B-B14F-4D97-AF65-F5344CB8AC3E}">
        <p14:creationId xmlns:p14="http://schemas.microsoft.com/office/powerpoint/2010/main" val="336319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>
            <a:extLst>
              <a:ext uri="{FF2B5EF4-FFF2-40B4-BE49-F238E27FC236}">
                <a16:creationId xmlns:a16="http://schemas.microsoft.com/office/drawing/2014/main" id="{84E7808F-17C6-9AF0-7699-349616E74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6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05 au 09 mai 2025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877BA17-C45B-3C15-B347-F6950A2F4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55" y="2300492"/>
            <a:ext cx="1984375" cy="30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Radis beurre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Emincé de bœuf         sauce tomate basilic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Semoule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 sucre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1B5C839-8196-C8F2-8691-8BE06F77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268538"/>
            <a:ext cx="1914525" cy="30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Korma riz, brunoise provençale, petits pois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Coulommiers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7F2478F2-7E9A-C938-8FC7-F67233A9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75" y="2308226"/>
            <a:ext cx="1943100" cy="33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Carotte râpée         vinaigrette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Et dés d’emmental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 err="1">
                <a:latin typeface="Arial" panose="020B0604020202020204" pitchFamily="34" charset="0"/>
              </a:rPr>
              <a:t>Hoki</a:t>
            </a:r>
            <a:r>
              <a:rPr lang="fr-FR" altLang="fr-FR" sz="1200" b="0" dirty="0">
                <a:latin typeface="Arial" panose="020B0604020202020204" pitchFamily="34" charset="0"/>
              </a:rPr>
              <a:t>           sauce estragon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 Pommes de terre vapeur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Compote pomme banane allégée en sucre </a:t>
            </a:r>
          </a:p>
        </p:txBody>
      </p:sp>
      <p:sp>
        <p:nvSpPr>
          <p:cNvPr id="8199" name="Text Box 22">
            <a:extLst>
              <a:ext uri="{FF2B5EF4-FFF2-40B4-BE49-F238E27FC236}">
                <a16:creationId xmlns:a16="http://schemas.microsoft.com/office/drawing/2014/main" id="{9E70B126-0BBC-37DD-D84F-C97E826B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104" y="2282966"/>
            <a:ext cx="1873250" cy="622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FERIE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4D1E8C-1756-3C77-A735-EC0929FED119}"/>
              </a:ext>
            </a:extLst>
          </p:cNvPr>
          <p:cNvSpPr txBox="1"/>
          <p:nvPr/>
        </p:nvSpPr>
        <p:spPr>
          <a:xfrm>
            <a:off x="2466985" y="2238913"/>
            <a:ext cx="18455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Tomate         vinaigrette</a:t>
            </a:r>
          </a:p>
          <a:p>
            <a:pPr algn="ctr"/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de mimolette</a:t>
            </a: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dinde           sauce paprika persil </a:t>
            </a:r>
            <a:r>
              <a:rPr lang="fr-FR" b="0" i="1" dirty="0">
                <a:latin typeface="Arial" panose="020B0604020202020204" pitchFamily="34" charset="0"/>
                <a:cs typeface="Arial" panose="020B0604020202020204" pitchFamily="34" charset="0"/>
              </a:rPr>
              <a:t>(crème, carotte, oignon, tomate, persil)</a:t>
            </a: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Haricots verts persillés</a:t>
            </a: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Cake chocolat quatre épices </a:t>
            </a:r>
          </a:p>
        </p:txBody>
      </p:sp>
      <p:pic>
        <p:nvPicPr>
          <p:cNvPr id="4" name="Image 15">
            <a:extLst>
              <a:ext uri="{FF2B5EF4-FFF2-40B4-BE49-F238E27FC236}">
                <a16:creationId xmlns:a16="http://schemas.microsoft.com/office/drawing/2014/main" id="{8F239ADB-62AA-2EDA-835B-8E4A4E18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01" y="2682847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C3AA5018-9A55-04E1-D58C-4CADC39D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65" y="2224126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2C98B272-FD34-6B05-FF99-282EE764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66" y="2152651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33D708D-5CB6-CE8C-5E1C-4A1FB0207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654" y="2911335"/>
            <a:ext cx="263268" cy="309340"/>
          </a:xfrm>
          <a:prstGeom prst="rect">
            <a:avLst/>
          </a:prstGeom>
        </p:spPr>
      </p:pic>
      <p:pic>
        <p:nvPicPr>
          <p:cNvPr id="14" name="Image 5">
            <a:extLst>
              <a:ext uri="{FF2B5EF4-FFF2-40B4-BE49-F238E27FC236}">
                <a16:creationId xmlns:a16="http://schemas.microsoft.com/office/drawing/2014/main" id="{0688534E-2DA1-A77A-8957-657ED2E0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11" y="3175844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61EFBD60-0B6E-56D4-BD33-F2DF9E77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30" y="4508970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>
            <a:extLst>
              <a:ext uri="{FF2B5EF4-FFF2-40B4-BE49-F238E27FC236}">
                <a16:creationId xmlns:a16="http://schemas.microsoft.com/office/drawing/2014/main" id="{92A445A4-AA15-2BF9-CC3C-36E8B887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17" y="3760720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8">
            <a:extLst>
              <a:ext uri="{FF2B5EF4-FFF2-40B4-BE49-F238E27FC236}">
                <a16:creationId xmlns:a16="http://schemas.microsoft.com/office/drawing/2014/main" id="{CC09704D-8659-E885-A021-1376F5F7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17" y="3066005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A9415BB6-97E8-03E9-03E0-B1C6C018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372" y="574553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chocolat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34342B-CF1E-2B3D-6DE7-5BCF7BA4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64" y="571273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BBBDEB-013C-DB46-27C0-3830B5E5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34" y="5716008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Lacté chocolat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au lait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fruits 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DAAEE7D6-B6F0-2D21-BCA3-CC0AC948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666" y="576558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3">
            <a:extLst>
              <a:ext uri="{FF2B5EF4-FFF2-40B4-BE49-F238E27FC236}">
                <a16:creationId xmlns:a16="http://schemas.microsoft.com/office/drawing/2014/main" id="{7A7FE58A-8D11-BA17-83DE-6278C008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6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12 au 16 mai 2025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DDBBDC7B-C70D-25CF-47DA-2190CC9D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65363"/>
            <a:ext cx="19240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Pennes         semi complète, courgettes façon </a:t>
            </a:r>
            <a:r>
              <a:rPr lang="fr-FR" altLang="fr-FR" sz="1200" b="0" dirty="0" err="1">
                <a:latin typeface="Arial" panose="020B0604020202020204" pitchFamily="34" charset="0"/>
              </a:rPr>
              <a:t>caponata</a:t>
            </a:r>
            <a:r>
              <a:rPr lang="fr-FR" altLang="fr-FR" sz="1200" b="0" dirty="0">
                <a:latin typeface="Arial" panose="020B0604020202020204" pitchFamily="34" charset="0"/>
              </a:rPr>
              <a:t> et câpres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Yaourt nature et sucre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008608BF-D9D3-23A0-76D4-A8691793A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30438"/>
            <a:ext cx="1866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Lentilles vinaigrette 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Dés de Cantal AOP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Boulette de bœuf sauce tomate origan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Haricots plats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53DBF276-2D21-91B0-8DC9-03AC5CAD0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2265363"/>
            <a:ext cx="19113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verte      et dés d'emmental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Vinaigrette balsamique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Crumble graine de courge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Aiguillette de poulet      sc curry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Courgettes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Cake coco pépites chocolat 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8348EBF9-0F7F-19AB-84CC-A152B6C4A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265363"/>
            <a:ext cx="18129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Pomelos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porc        sauce aux olives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dinde        sauce aux olives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Petits pois carotte mijotés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Petit fromage frais nature et sucre</a:t>
            </a:r>
          </a:p>
        </p:txBody>
      </p:sp>
      <p:sp>
        <p:nvSpPr>
          <p:cNvPr id="9223" name="Text Box 22">
            <a:extLst>
              <a:ext uri="{FF2B5EF4-FFF2-40B4-BE49-F238E27FC236}">
                <a16:creationId xmlns:a16="http://schemas.microsoft.com/office/drawing/2014/main" id="{28347888-0CBD-4CDF-0C1B-2BE0B5DD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2265363"/>
            <a:ext cx="18129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Salade coleslaw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Poisson blanc meunière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Pommes de terre quartier avec peau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Frites </a:t>
            </a: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Fromage blanc      , coulis de fruits rouges, crumble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0FD4A1-A41B-1D82-2A9B-DA38FBE9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08" y="2420938"/>
            <a:ext cx="312085" cy="311150"/>
          </a:xfrm>
          <a:prstGeom prst="rect">
            <a:avLst/>
          </a:prstGeom>
        </p:spPr>
      </p:pic>
      <p:pic>
        <p:nvPicPr>
          <p:cNvPr id="4" name="Image 10">
            <a:extLst>
              <a:ext uri="{FF2B5EF4-FFF2-40B4-BE49-F238E27FC236}">
                <a16:creationId xmlns:a16="http://schemas.microsoft.com/office/drawing/2014/main" id="{3891B0FF-85B8-774F-88D6-2E08AFF8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72519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90057E-1554-22EC-6AE3-D311087B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05" y="3246560"/>
            <a:ext cx="263268" cy="309340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5135C4A0-0263-3E55-5F73-F5B32892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80" y="2731244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B104BDD0-884B-36AC-CB28-40097447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3983038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E2E1932-F17F-86C5-E5AD-F9EA7CF0D011}"/>
              </a:ext>
            </a:extLst>
          </p:cNvPr>
          <p:cNvSpPr txBox="1"/>
          <p:nvPr/>
        </p:nvSpPr>
        <p:spPr>
          <a:xfrm>
            <a:off x="6350000" y="1908423"/>
            <a:ext cx="2062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"ANIMATIONS: LONDRES"</a:t>
            </a:r>
          </a:p>
        </p:txBody>
      </p:sp>
      <p:pic>
        <p:nvPicPr>
          <p:cNvPr id="14" name="Picture 23">
            <a:extLst>
              <a:ext uri="{FF2B5EF4-FFF2-40B4-BE49-F238E27FC236}">
                <a16:creationId xmlns:a16="http://schemas.microsoft.com/office/drawing/2014/main" id="{8EBCF5B6-CFF7-FD56-AD07-BFC0B102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9329" r="84578" b="25378"/>
          <a:stretch>
            <a:fillRect/>
          </a:stretch>
        </p:blipFill>
        <p:spPr bwMode="auto">
          <a:xfrm>
            <a:off x="7319962" y="1146175"/>
            <a:ext cx="74076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F1D3C438-DB31-389A-F029-94D67BC5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48" y="2216200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5">
            <a:extLst>
              <a:ext uri="{FF2B5EF4-FFF2-40B4-BE49-F238E27FC236}">
                <a16:creationId xmlns:a16="http://schemas.microsoft.com/office/drawing/2014/main" id="{5B5F06CB-BFA1-D259-EE1C-2CDA5E6A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85" y="2772519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B6FBA68-6B49-ADD7-D8BE-B64C71B268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-2138" b="32000"/>
          <a:stretch/>
        </p:blipFill>
        <p:spPr>
          <a:xfrm>
            <a:off x="9919146" y="3732666"/>
            <a:ext cx="282129" cy="272033"/>
          </a:xfrm>
          <a:prstGeom prst="rect">
            <a:avLst/>
          </a:prstGeom>
        </p:spPr>
      </p:pic>
      <p:pic>
        <p:nvPicPr>
          <p:cNvPr id="20" name="Image 15">
            <a:extLst>
              <a:ext uri="{FF2B5EF4-FFF2-40B4-BE49-F238E27FC236}">
                <a16:creationId xmlns:a16="http://schemas.microsoft.com/office/drawing/2014/main" id="{392D1E31-A0F0-864E-769A-69B63828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21" y="2807891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C3E1A6-E5B2-4E27-ED42-24356EE6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62" y="575163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marbré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Sirop de grenadine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B2105AAB-1AC1-8277-E856-E2163A33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196" y="576449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banane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FAB781-137A-BC40-12D1-F885E9023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167" y="575810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Beignet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87C6BD0E-46A3-4B1F-F0A6-88D0D23F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917" y="572639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chocolat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Madeleine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5A123397-0973-FCB8-9AD3-5F4330C6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769" y="572639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3">
            <a:extLst>
              <a:ext uri="{FF2B5EF4-FFF2-40B4-BE49-F238E27FC236}">
                <a16:creationId xmlns:a16="http://schemas.microsoft.com/office/drawing/2014/main" id="{EED56A9D-1A87-746E-BE57-160573A6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6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19 au 23 mai 2025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C5A2388-7FEE-5D29-8F26-8A10878B4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2266950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Tomate         et mozzarella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Sauté de bœuf         sauce moutarde à l'ancienne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Haricots beurre à l'ail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Gâteau façon financier à la farine de pois chiche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4FE2B4F-239A-9CC3-152C-E8989546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2211496"/>
            <a:ext cx="19256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Boulgour        , </a:t>
            </a:r>
            <a:r>
              <a:rPr lang="fr-FR" altLang="fr-FR" sz="1200" b="0" dirty="0" err="1">
                <a:latin typeface="Arial" panose="020B0604020202020204" pitchFamily="34" charset="0"/>
              </a:rPr>
              <a:t>dahl</a:t>
            </a:r>
            <a:r>
              <a:rPr lang="fr-FR" altLang="fr-FR" sz="1200" b="0" dirty="0">
                <a:latin typeface="Arial" panose="020B0604020202020204" pitchFamily="34" charset="0"/>
              </a:rPr>
              <a:t> de lentille beluga et amandes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Fromage blanc aromatisé aux fruits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77E0524-28B2-8BE0-AFB3-A75327B8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904" y="2283959"/>
            <a:ext cx="20256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Pâté de campagne et cornichon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Pâté pure volaille et cornichon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Omelette 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Coquillettes          sauce pesto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0246" name="Text Box 22">
            <a:extLst>
              <a:ext uri="{FF2B5EF4-FFF2-40B4-BE49-F238E27FC236}">
                <a16:creationId xmlns:a16="http://schemas.microsoft.com/office/drawing/2014/main" id="{95338183-4FB8-FCE8-C4F5-30226C38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887" y="2266950"/>
            <a:ext cx="1868488" cy="3814763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Concombres      rondelles</a:t>
            </a:r>
          </a:p>
          <a:p>
            <a:pPr algn="ctr">
              <a:defRPr/>
            </a:pPr>
            <a:r>
              <a:rPr lang="fr-FR" altLang="fr-FR" sz="1100" b="0" i="1" dirty="0">
                <a:latin typeface="Arial" panose="020B0604020202020204" pitchFamily="34" charset="0"/>
              </a:rPr>
              <a:t>Sauce au fromage blanc aux herbes</a:t>
            </a:r>
          </a:p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et dés de mimolette</a:t>
            </a:r>
          </a:p>
          <a:p>
            <a:pPr algn="ctr">
              <a:defRPr/>
            </a:pPr>
            <a:endParaRPr lang="fr-FR" altLang="fr-FR" sz="1200" b="0" i="1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i="1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Paella de la mer sans crustacés (saumon)</a:t>
            </a:r>
            <a:endParaRPr lang="fr-FR" altLang="fr-FR" sz="1200" b="0" i="1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Riz</a:t>
            </a:r>
          </a:p>
          <a:p>
            <a:pPr algn="ctr">
              <a:defRPr/>
            </a:pPr>
            <a:endParaRPr lang="fr-FR" altLang="fr-FR" sz="1200" b="0" i="1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Banane sauce chocolat et amandes effilées</a:t>
            </a:r>
          </a:p>
        </p:txBody>
      </p:sp>
      <p:sp>
        <p:nvSpPr>
          <p:cNvPr id="10247" name="Text Box 3">
            <a:extLst>
              <a:ext uri="{FF2B5EF4-FFF2-40B4-BE49-F238E27FC236}">
                <a16:creationId xmlns:a16="http://schemas.microsoft.com/office/drawing/2014/main" id="{858D6913-2413-CC02-8261-3947D24A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339975"/>
            <a:ext cx="19462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Emincé de dinde     sauce  kebab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Purée de carottes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Yaourt nature sucré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05414-AA19-A107-5994-9A0E0B98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3554" y="4274938"/>
            <a:ext cx="263268" cy="309340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14ACF0D7-D9B0-61B1-35E3-E6390CE0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60" y="309095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B600B549-0CA9-FFFA-ACA3-1754B2EB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52" y="2886819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5">
            <a:extLst>
              <a:ext uri="{FF2B5EF4-FFF2-40B4-BE49-F238E27FC236}">
                <a16:creationId xmlns:a16="http://schemas.microsoft.com/office/drawing/2014/main" id="{EB98C661-A863-7C6A-EFC8-DD50E988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30" y="2709289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4C95D7D8-2AB9-4BD9-4E0B-55FCE918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09" y="2120310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D1F53E4D-E1A5-BC65-A71B-1CCBE474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72" y="3319453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6A9392B3-E017-E61D-65B7-072B2F26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06" y="2283959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E8280039-09F4-C6A9-F644-5C125049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95" y="3807727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>
            <a:extLst>
              <a:ext uri="{FF2B5EF4-FFF2-40B4-BE49-F238E27FC236}">
                <a16:creationId xmlns:a16="http://schemas.microsoft.com/office/drawing/2014/main" id="{D8E4B156-5D42-62B8-2256-300EC79B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4" y="4209025"/>
            <a:ext cx="2159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732173-9E93-B67E-B030-711434DBC6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2138" b="32000"/>
          <a:stretch/>
        </p:blipFill>
        <p:spPr>
          <a:xfrm>
            <a:off x="2176169" y="3051153"/>
            <a:ext cx="282129" cy="272033"/>
          </a:xfrm>
          <a:prstGeom prst="rect">
            <a:avLst/>
          </a:prstGeo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29FFC849-0AF1-C793-8B3F-299B5198E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76379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au chocolat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F216C4-50F6-8384-AE7D-ECE78C22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2" y="574047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11F30ED4-F9EA-E44E-6A35-06D29AF7D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001" y="576379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 chocolat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881022EF-BE1F-B87B-229D-76F0F9633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321" y="5754692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33E24FFB-89F4-3121-4E0A-9D25F1AC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590" y="5750235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vanille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3">
            <a:extLst>
              <a:ext uri="{FF2B5EF4-FFF2-40B4-BE49-F238E27FC236}">
                <a16:creationId xmlns:a16="http://schemas.microsoft.com/office/drawing/2014/main" id="{EBCD0BD8-7896-4DCB-86C9-792B77CB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66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26 au 30 mai 2025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9062C55-AE92-2F63-5521-5A96CF5C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66" y="1980431"/>
            <a:ext cx="192563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Colin           pané au riz soufflé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Purée de céleri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Yaourt aromatisé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12294" name="Text Box 22">
            <a:extLst>
              <a:ext uri="{FF2B5EF4-FFF2-40B4-BE49-F238E27FC236}">
                <a16:creationId xmlns:a16="http://schemas.microsoft.com/office/drawing/2014/main" id="{EB6A435D-0BC0-4567-B866-D98873AC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265363"/>
            <a:ext cx="2020888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FERIE - ASCENSION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9320C0C-D7F2-6FDF-7C46-FC161FFF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21" y="2522226"/>
            <a:ext cx="18859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Melon jaune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Sauté de veau       sauce au thym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Chou-fleur à l'ail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Tarte chocolat</a:t>
            </a:r>
          </a:p>
        </p:txBody>
      </p:sp>
      <p:pic>
        <p:nvPicPr>
          <p:cNvPr id="15" name="Image 5">
            <a:extLst>
              <a:ext uri="{FF2B5EF4-FFF2-40B4-BE49-F238E27FC236}">
                <a16:creationId xmlns:a16="http://schemas.microsoft.com/office/drawing/2014/main" id="{739E25D3-D8A3-27F4-10FE-884562E8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31" y="3040917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00AD0F86-EEAA-748E-37DA-BFE4716B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25" y="3040917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2E6B08-4F31-9CC4-27E7-48ACD7E2555D}"/>
              </a:ext>
            </a:extLst>
          </p:cNvPr>
          <p:cNvSpPr txBox="1"/>
          <p:nvPr/>
        </p:nvSpPr>
        <p:spPr>
          <a:xfrm>
            <a:off x="6642844" y="3549825"/>
            <a:ext cx="5345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b="0" dirty="0">
                <a:latin typeface="Arial" panose="020B0604020202020204" pitchFamily="34" charset="0"/>
              </a:rPr>
              <a:t>FERME</a:t>
            </a:r>
            <a:endParaRPr lang="fr-FR" altLang="fr-FR" sz="1000" b="0" dirty="0">
              <a:latin typeface="Arial" panose="020B06040202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1D63AE0-E04B-C3C5-51CF-67033D6A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85" y="4356695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ED5D57-7F8A-3F7D-46D9-196D1B3A2D68}"/>
              </a:ext>
            </a:extLst>
          </p:cNvPr>
          <p:cNvSpPr txBox="1"/>
          <p:nvPr/>
        </p:nvSpPr>
        <p:spPr>
          <a:xfrm>
            <a:off x="2662134" y="3549825"/>
            <a:ext cx="5345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b="0" dirty="0">
                <a:latin typeface="Arial" panose="020B0604020202020204" pitchFamily="34" charset="0"/>
              </a:rPr>
              <a:t>FERMEE</a:t>
            </a:r>
            <a:endParaRPr lang="fr-FR" altLang="fr-FR" sz="1000" b="0" dirty="0">
              <a:latin typeface="Arial" panose="020B0604020202020204" pitchFamily="34" charset="0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F53E530A-B9A1-8E9B-1303-4ABA1B0A6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09" y="5713739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marbré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Sirop de grenadine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055C4D9-1835-7E4F-F94C-7B48ECE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897" y="5756959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F05262FE-686E-FC59-8150-969A729D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502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02 au 06 juin 2025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B55B0A0-C11C-664E-71B4-E4D128E1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26853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Tomate       vinaigrette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et dés de mimolette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Sauté de bœuf        sauce paprika persil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Carottes persillés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Gâteau au citron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3F9C8DE-D1D4-668C-77B4-2DBA79F85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6853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 Parmentier de saumon   lentilles corail et purée de courgettes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Edam</a:t>
            </a:r>
          </a:p>
          <a:p>
            <a:pPr algn="ctr"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CD3557D-4D3B-D2F7-4E6B-247DD443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2249488"/>
            <a:ext cx="18923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Jambon blanc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Jambon de dinde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Coquillettes semi-complète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Coulommiers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3318" name="Text Box 22">
            <a:extLst>
              <a:ext uri="{FF2B5EF4-FFF2-40B4-BE49-F238E27FC236}">
                <a16:creationId xmlns:a16="http://schemas.microsoft.com/office/drawing/2014/main" id="{EFC1A9A9-E4D4-781F-86B5-DB9259B7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2268538"/>
            <a:ext cx="19351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Concombres rondelles   vinaigrette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Fajitas végétales aux haricots rouges, salade et sauce végétale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Yaourt nature et sucre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28023BEC-1A27-B8BA-1048-FFCE0D80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249488"/>
            <a:ext cx="192087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 des </a:t>
            </a:r>
            <a:r>
              <a:rPr lang="fr-FR" altLang="fr-FR" sz="1200" b="0">
                <a:latin typeface="Arial" panose="020B0604020202020204" pitchFamily="34" charset="0"/>
              </a:rPr>
              <a:t>de colin sauce </a:t>
            </a:r>
            <a:r>
              <a:rPr lang="fr-FR" altLang="fr-FR" sz="1200" b="0" dirty="0">
                <a:latin typeface="Arial" panose="020B0604020202020204" pitchFamily="34" charset="0"/>
              </a:rPr>
              <a:t>crème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pomme de terre rissolées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Fromage frais aux fruits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2" name="Image 5">
            <a:extLst>
              <a:ext uri="{FF2B5EF4-FFF2-40B4-BE49-F238E27FC236}">
                <a16:creationId xmlns:a16="http://schemas.microsoft.com/office/drawing/2014/main" id="{368EF75D-D083-0E4B-D092-A7352A4F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411" y="2947666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15">
            <a:extLst>
              <a:ext uri="{FF2B5EF4-FFF2-40B4-BE49-F238E27FC236}">
                <a16:creationId xmlns:a16="http://schemas.microsoft.com/office/drawing/2014/main" id="{706586A9-B313-4CFA-8A84-9E96767D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8" y="2772519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3DE479-FE95-F929-4505-44016B4D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32" y="1670383"/>
            <a:ext cx="687692" cy="57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>
            <a:extLst>
              <a:ext uri="{FF2B5EF4-FFF2-40B4-BE49-F238E27FC236}">
                <a16:creationId xmlns:a16="http://schemas.microsoft.com/office/drawing/2014/main" id="{794BD168-5EF1-D945-5B7A-95FAC613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852" y="313026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19A633E8-D26C-11A3-9C9B-54F788A7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53" y="2134725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418F62F2-4323-0D0D-A73C-B7488AF8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73" y="453178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CF93C00B-BD07-23DF-BFFB-94931744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07" y="2254980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C9E50A50-2A34-7A0E-3DC9-DB2ADBED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33" y="3057159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4">
            <a:extLst>
              <a:ext uri="{FF2B5EF4-FFF2-40B4-BE49-F238E27FC236}">
                <a16:creationId xmlns:a16="http://schemas.microsoft.com/office/drawing/2014/main" id="{984A10B8-584E-4C46-D23B-4014DF8C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59" y="3988551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5">
            <a:extLst>
              <a:ext uri="{FF2B5EF4-FFF2-40B4-BE49-F238E27FC236}">
                <a16:creationId xmlns:a16="http://schemas.microsoft.com/office/drawing/2014/main" id="{877EADA1-4B6C-D09C-80F2-CF72063B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96" y="3130268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B2E1F972-8417-5FC0-5635-A24CFCBF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570232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D24BAD0-E439-EC13-5BB5-63B2209B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408" y="572354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Beignet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434C2B87-8A9B-EA9B-F191-1C1A11BC1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690" y="569466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70D229B8-0259-E5D0-14A5-D96C66D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158" y="5744329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brioche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miel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C17E4CF6-42A9-3C31-1026-34E4A6AB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889" y="5741084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chocolat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Madeleine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>
            <a:extLst>
              <a:ext uri="{FF2B5EF4-FFF2-40B4-BE49-F238E27FC236}">
                <a16:creationId xmlns:a16="http://schemas.microsoft.com/office/drawing/2014/main" id="{5F8823A3-055C-9CD4-D40D-B7C6D38C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502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09 au 13 juin 2025</a:t>
            </a:r>
          </a:p>
          <a:p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15">
            <a:extLst>
              <a:ext uri="{FF2B5EF4-FFF2-40B4-BE49-F238E27FC236}">
                <a16:creationId xmlns:a16="http://schemas.microsoft.com/office/drawing/2014/main" id="{A42B99C1-455A-7A71-7578-FF9EFCB28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20027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FERIE - LUNDI DE PENTECOTE</a:t>
            </a:r>
          </a:p>
        </p:txBody>
      </p:sp>
      <p:sp>
        <p:nvSpPr>
          <p:cNvPr id="14340" name="Text Box 15">
            <a:extLst>
              <a:ext uri="{FF2B5EF4-FFF2-40B4-BE49-F238E27FC236}">
                <a16:creationId xmlns:a16="http://schemas.microsoft.com/office/drawing/2014/main" id="{F19E2EB7-6DC9-F87D-6EE0-0D993757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Feuilleté au fromage fondu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Sauté de dinde         aux petits oignons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Petits pois carotte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id="{0B030843-FAFC-EAD8-6799-248EAAD7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801" y="2302407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Pizza aux poivrons champignons et mozzarella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Salade verte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Petit fromage frais sucré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4342" name="Text Box 15">
            <a:extLst>
              <a:ext uri="{FF2B5EF4-FFF2-40B4-BE49-F238E27FC236}">
                <a16:creationId xmlns:a16="http://schemas.microsoft.com/office/drawing/2014/main" id="{51E6060D-178B-0124-49D4-4D331BDE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28" y="2392930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Coleslaw        (courgette, carotte, mayonnaise)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colin        sauce oseille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Purée de haricots verts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Dessert lacté gélifié saveur chocolat</a:t>
            </a:r>
          </a:p>
        </p:txBody>
      </p:sp>
      <p:sp>
        <p:nvSpPr>
          <p:cNvPr id="14343" name="Text Box 15">
            <a:extLst>
              <a:ext uri="{FF2B5EF4-FFF2-40B4-BE49-F238E27FC236}">
                <a16:creationId xmlns:a16="http://schemas.microsoft.com/office/drawing/2014/main" id="{E55A7650-4CB9-05C0-92D3-8985F259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22304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Tomates  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Vinaigrette balsamique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et dés de gouda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Steak haché de bœuf sauce tomate origan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Brocolis persillés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Cake aux daims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26015F-4544-437B-C590-DF26E452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80" y="2923166"/>
            <a:ext cx="263268" cy="309340"/>
          </a:xfrm>
          <a:prstGeom prst="rect">
            <a:avLst/>
          </a:prstGeom>
        </p:spPr>
      </p:pic>
      <p:pic>
        <p:nvPicPr>
          <p:cNvPr id="5" name="Image 15">
            <a:extLst>
              <a:ext uri="{FF2B5EF4-FFF2-40B4-BE49-F238E27FC236}">
                <a16:creationId xmlns:a16="http://schemas.microsoft.com/office/drawing/2014/main" id="{2E5B74CE-E017-711B-9F92-A700BE4C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1" y="2840903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50E47-08B8-D934-96B9-A57BBF99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07" y="3164328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7162CF8F-7ACB-6EFD-F751-9973159F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80" y="211565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84E1E2B4-DE67-9CA5-F0FA-10665807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22" y="2303717"/>
            <a:ext cx="293667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8">
            <a:extLst>
              <a:ext uri="{FF2B5EF4-FFF2-40B4-BE49-F238E27FC236}">
                <a16:creationId xmlns:a16="http://schemas.microsoft.com/office/drawing/2014/main" id="{6C3F3CE9-BF14-EFAA-B9E9-EC95F53D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09" y="3191254"/>
            <a:ext cx="21602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CA86E6A9-4B01-FEF2-5683-E511FE1E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65" y="3727762"/>
            <a:ext cx="293667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FFFD7C35-6667-3B2B-1954-FB2FD510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248" y="570761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089B7A3D-B435-F0E9-36E5-1BF6A588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158" y="5744329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miel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522D51C5-56C2-82B5-2B45-7E6A6478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5753754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 maison 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7512BCBE-DACD-E57A-D35B-2DD5748E2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605" y="577069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marbré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Sirop de grenadine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3">
            <a:extLst>
              <a:ext uri="{FF2B5EF4-FFF2-40B4-BE49-F238E27FC236}">
                <a16:creationId xmlns:a16="http://schemas.microsoft.com/office/drawing/2014/main" id="{B2824FFE-CF25-989A-172C-41CEE4B0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502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16 au 20 juin 2025</a:t>
            </a:r>
          </a:p>
          <a:p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15">
            <a:extLst>
              <a:ext uri="{FF2B5EF4-FFF2-40B4-BE49-F238E27FC236}">
                <a16:creationId xmlns:a16="http://schemas.microsoft.com/office/drawing/2014/main" id="{19B0BD40-B2DF-7DAF-22F7-6AA64E7E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200275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Saucisse chipolatas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Saucisse de volaille façon chipolata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Purée de carotte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Fromage frais </a:t>
            </a:r>
            <a:r>
              <a:rPr lang="fr-FR" altLang="fr-FR" sz="1200" b="0" dirty="0" err="1">
                <a:latin typeface="Arial" panose="020B0604020202020204" pitchFamily="34" charset="0"/>
              </a:rPr>
              <a:t>fraidou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15364" name="Text Box 15">
            <a:extLst>
              <a:ext uri="{FF2B5EF4-FFF2-40B4-BE49-F238E27FC236}">
                <a16:creationId xmlns:a16="http://schemas.microsoft.com/office/drawing/2014/main" id="{08D0FBE5-4B05-F464-4FDD-363BCB02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Melon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Rôti de veau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 sauce aux olives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Courgettes 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et riz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Yaourt aromatisé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88D2318A-1076-1921-E163-BAF5E8C4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2255869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Concombres rondelles vinaigrette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au citron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Macaroni       semi-complet sauce bœuf épeautre tomates façon bolognaise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Quatre quart et crème anglaise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D59E669A-D2FD-510C-3FED-3D238B0B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381" y="2270906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 err="1">
                <a:latin typeface="Arial" panose="020B0604020202020204" pitchFamily="34" charset="0"/>
              </a:rPr>
              <a:t>Hoki</a:t>
            </a:r>
            <a:r>
              <a:rPr lang="fr-FR" altLang="fr-FR" sz="1200" b="0" dirty="0">
                <a:latin typeface="Arial" panose="020B0604020202020204" pitchFamily="34" charset="0"/>
              </a:rPr>
              <a:t>        sauce crème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Boulgour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Petit fromage frais nature au lait entier et sucre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FE627F02-9DBB-B966-8A26-55B0D07D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224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Couscous végétal aux 5 légumes et raisins secs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Camembert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9" name="Image 15">
            <a:extLst>
              <a:ext uri="{FF2B5EF4-FFF2-40B4-BE49-F238E27FC236}">
                <a16:creationId xmlns:a16="http://schemas.microsoft.com/office/drawing/2014/main" id="{46431907-CC2E-EC0D-7820-23F233EC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05" y="2841702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D65C7E-B38E-46C4-DDF5-FA88DEEE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52" y="2964940"/>
            <a:ext cx="261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E2C674DC-5517-BE65-F9D0-921472AF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46" y="449009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74DBF932-1F14-A7C3-E12B-18F77834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071167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85730430-F9F7-CC5A-42C0-11BFB242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25" y="2243200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CD9361-0A39-63C2-E0C3-61EF04F638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2138" b="32000"/>
          <a:stretch/>
        </p:blipFill>
        <p:spPr>
          <a:xfrm>
            <a:off x="3914682" y="2799134"/>
            <a:ext cx="282129" cy="272033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16F7FDFF-4261-81D9-EDE9-EE96C0E9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40" y="350717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461B704A-BC52-99AA-B65C-AF91C184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570232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493D19-A559-A46E-811C-55805C31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321" y="5754692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Petit beurre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9813E5B7-332F-6076-9438-90E028A0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590" y="5750235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vanille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  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FD5EEBA9-7AEC-D40B-DB75-47721F80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09" y="5747465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au lait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chocolat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9C7A87-5B96-B0BD-9389-143E35F1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167" y="5758100"/>
            <a:ext cx="1944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Pate a tartiner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3">
            <a:extLst>
              <a:ext uri="{FF2B5EF4-FFF2-40B4-BE49-F238E27FC236}">
                <a16:creationId xmlns:a16="http://schemas.microsoft.com/office/drawing/2014/main" id="{B2824FFE-CF25-989A-172C-41CEE4B0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4502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23 au 27 juin 2025</a:t>
            </a:r>
          </a:p>
          <a:p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15">
            <a:extLst>
              <a:ext uri="{FF2B5EF4-FFF2-40B4-BE49-F238E27FC236}">
                <a16:creationId xmlns:a16="http://schemas.microsoft.com/office/drawing/2014/main" id="{19B0BD40-B2DF-7DAF-22F7-6AA64E7E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079" y="2401336"/>
            <a:ext cx="19431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Salade verte 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vinaigrette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et dés de gouda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Poulet rôti       au jus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Haricots beurre à la tomate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Beignet framboise</a:t>
            </a:r>
          </a:p>
        </p:txBody>
      </p:sp>
      <p:sp>
        <p:nvSpPr>
          <p:cNvPr id="15364" name="Text Box 15">
            <a:extLst>
              <a:ext uri="{FF2B5EF4-FFF2-40B4-BE49-F238E27FC236}">
                <a16:creationId xmlns:a16="http://schemas.microsoft.com/office/drawing/2014/main" id="{08D0FBE5-4B05-F464-4FDD-363BCB02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268538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Riz       , pois chiche tikka massala et graine de courge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Fromage blanc aromatisé aux fruits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 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88D2318A-1076-1921-E163-BAF5E8C4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2363923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Omelette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Ratatouille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 &amp; blé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Cantal AOP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D59E669A-D2FD-510C-3FED-3D238B0B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919" y="2252209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Pastèque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Sauté de </a:t>
            </a:r>
            <a:r>
              <a:rPr lang="fr-FR" altLang="fr-FR" sz="1200" b="0" dirty="0" err="1">
                <a:latin typeface="Arial" panose="020B0604020202020204" pitchFamily="34" charset="0"/>
              </a:rPr>
              <a:t>boeuf</a:t>
            </a:r>
            <a:r>
              <a:rPr lang="fr-FR" altLang="fr-FR" sz="1200" b="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sauce façon orientale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Aubergines gratinées et semoule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Ile </a:t>
            </a:r>
            <a:r>
              <a:rPr lang="fr-FR" altLang="fr-FR" sz="1200" b="0" dirty="0" err="1">
                <a:latin typeface="Arial" panose="020B0604020202020204" pitchFamily="34" charset="0"/>
              </a:rPr>
              <a:t>flotante</a:t>
            </a: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FE627F02-9DBB-B966-8A26-55B0D07D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79" y="2197921"/>
            <a:ext cx="19431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Tomates         mozzarella</a:t>
            </a: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Vinaigrette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 fontAlgn="b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 dog saucisse  de strasbourg</a:t>
            </a:r>
            <a:b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S/p: Hot dog saucisse de volaille façon chipolata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Pommes de terre quartier avec peau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Frites 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r>
              <a:rPr lang="fr-FR" altLang="fr-FR" sz="1200" b="0" dirty="0">
                <a:latin typeface="Arial" panose="020B0604020202020204" pitchFamily="34" charset="0"/>
              </a:rPr>
              <a:t>Smoothie pomme pêche</a:t>
            </a: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  <a:p>
            <a:pPr algn="ctr"/>
            <a:endParaRPr lang="fr-FR" altLang="fr-FR" sz="1200" b="0" dirty="0">
              <a:latin typeface="Arial" panose="020B0604020202020204" pitchFamily="34" charset="0"/>
            </a:endParaRPr>
          </a:p>
        </p:txBody>
      </p:sp>
      <p:pic>
        <p:nvPicPr>
          <p:cNvPr id="9" name="Image 15">
            <a:extLst>
              <a:ext uri="{FF2B5EF4-FFF2-40B4-BE49-F238E27FC236}">
                <a16:creationId xmlns:a16="http://schemas.microsoft.com/office/drawing/2014/main" id="{46431907-CC2E-EC0D-7820-23F233EC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34" y="2351823"/>
            <a:ext cx="293667" cy="2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E2C674DC-5517-BE65-F9D0-921472AF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32" y="2074039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30AD0400-9EA0-4502-11C6-5500D880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6" y="3234815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4">
            <a:extLst>
              <a:ext uri="{FF2B5EF4-FFF2-40B4-BE49-F238E27FC236}">
                <a16:creationId xmlns:a16="http://schemas.microsoft.com/office/drawing/2014/main" id="{85730430-F9F7-CC5A-42C0-11BFB242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55" y="3080197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EB3ACEB-DDA5-D36C-AF18-1AE8637D6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3794" y="1381304"/>
            <a:ext cx="810770" cy="84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FDD7A4-62B6-ABFE-E753-82A1EB353F33}"/>
              </a:ext>
            </a:extLst>
          </p:cNvPr>
          <p:cNvSpPr txBox="1"/>
          <p:nvPr/>
        </p:nvSpPr>
        <p:spPr>
          <a:xfrm>
            <a:off x="8337279" y="1806873"/>
            <a:ext cx="1510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Au revoir les grands: c'est les vacances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D61858E2-76DC-65C5-4591-AC47E1E1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80" y="3095765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">
            <a:extLst>
              <a:ext uri="{FF2B5EF4-FFF2-40B4-BE49-F238E27FC236}">
                <a16:creationId xmlns:a16="http://schemas.microsoft.com/office/drawing/2014/main" id="{457A4F55-7769-04D0-DB2D-66B23B36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82" y="3905736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F6C3DFA-0398-FDAF-EF0B-19C6D9B9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7" y="4952482"/>
            <a:ext cx="312085" cy="311150"/>
          </a:xfrm>
          <a:prstGeom prst="rect">
            <a:avLst/>
          </a:prstGeom>
        </p:spPr>
      </p:pic>
      <p:pic>
        <p:nvPicPr>
          <p:cNvPr id="19" name="Image 2">
            <a:extLst>
              <a:ext uri="{FF2B5EF4-FFF2-40B4-BE49-F238E27FC236}">
                <a16:creationId xmlns:a16="http://schemas.microsoft.com/office/drawing/2014/main" id="{186F96E6-C7CA-C7C1-FAAB-97AB4B756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00" y="5441314"/>
            <a:ext cx="134357" cy="1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5">
            <a:extLst>
              <a:ext uri="{FF2B5EF4-FFF2-40B4-BE49-F238E27FC236}">
                <a16:creationId xmlns:a16="http://schemas.microsoft.com/office/drawing/2014/main" id="{0082667E-F51D-7C2E-B80B-8551B8775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22" y="3475831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370C6C09-3A7F-ED0C-FA4F-4506EA16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796" y="2366810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>
            <a:extLst>
              <a:ext uri="{FF2B5EF4-FFF2-40B4-BE49-F238E27FC236}">
                <a16:creationId xmlns:a16="http://schemas.microsoft.com/office/drawing/2014/main" id="{F92F3B6F-F004-E9D6-5B8D-E3C40787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02" y="4159590"/>
            <a:ext cx="227104" cy="32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4">
            <a:extLst>
              <a:ext uri="{FF2B5EF4-FFF2-40B4-BE49-F238E27FC236}">
                <a16:creationId xmlns:a16="http://schemas.microsoft.com/office/drawing/2014/main" id="{A0F278AE-79E2-18A8-95ED-43B643A46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763791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 au chocolat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compote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lait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8A1D70-8687-B18A-047D-9E1E24D0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2" y="5740477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EC3B028D-58C1-6768-22B8-76E344F9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001" y="5763790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 chocolat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Jus de fruits</a:t>
            </a:r>
          </a:p>
        </p:txBody>
      </p:sp>
      <p:sp>
        <p:nvSpPr>
          <p:cNvPr id="21" name="ZoneTexte 4">
            <a:extLst>
              <a:ext uri="{FF2B5EF4-FFF2-40B4-BE49-F238E27FC236}">
                <a16:creationId xmlns:a16="http://schemas.microsoft.com/office/drawing/2014/main" id="{AE91C466-4C70-9896-2790-00281939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321" y="5754692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croissant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Fromage blanc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sp>
        <p:nvSpPr>
          <p:cNvPr id="22" name="ZoneTexte 4">
            <a:extLst>
              <a:ext uri="{FF2B5EF4-FFF2-40B4-BE49-F238E27FC236}">
                <a16:creationId xmlns:a16="http://schemas.microsoft.com/office/drawing/2014/main" id="{B48C9E26-37B1-9A97-6B8A-7198C855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590" y="5750235"/>
            <a:ext cx="194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vanille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confiture  </a:t>
            </a:r>
          </a:p>
        </p:txBody>
      </p:sp>
    </p:spTree>
    <p:extLst>
      <p:ext uri="{BB962C8B-B14F-4D97-AF65-F5344CB8AC3E}">
        <p14:creationId xmlns:p14="http://schemas.microsoft.com/office/powerpoint/2010/main" val="3446389903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8022</TotalTime>
  <Words>930</Words>
  <Application>Microsoft Office PowerPoint</Application>
  <PresentationFormat>Personnalisé</PresentationFormat>
  <Paragraphs>668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Arabic Typesetting</vt:lpstr>
      <vt:lpstr>Arial</vt:lpstr>
      <vt:lpstr>Century Gothic</vt:lpstr>
      <vt:lpstr>Sodexho</vt:lpstr>
      <vt:lpstr>Times</vt:lpstr>
      <vt:lpstr>Times New Roman</vt:lpstr>
      <vt:lpstr>Nouvelle présentation</vt:lpstr>
      <vt:lpstr>1_Nouvelle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Meunier, Laurent</cp:lastModifiedBy>
  <cp:revision>884</cp:revision>
  <cp:lastPrinted>2025-02-12T12:14:32Z</cp:lastPrinted>
  <dcterms:created xsi:type="dcterms:W3CDTF">2015-09-05T12:18:21Z</dcterms:created>
  <dcterms:modified xsi:type="dcterms:W3CDTF">2025-06-10T10:03:57Z</dcterms:modified>
</cp:coreProperties>
</file>