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269" r:id="rId3"/>
    <p:sldId id="271" r:id="rId4"/>
    <p:sldId id="277" r:id="rId5"/>
    <p:sldId id="278" r:id="rId6"/>
    <p:sldId id="280" r:id="rId7"/>
    <p:sldId id="279" r:id="rId8"/>
    <p:sldId id="281" r:id="rId9"/>
    <p:sldId id="282" r:id="rId10"/>
    <p:sldId id="283" r:id="rId11"/>
  </p:sldIdLst>
  <p:sldSz cx="10693400" cy="7561263"/>
  <p:notesSz cx="6735763" cy="9866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9BF856"/>
    <a:srgbClr val="ADE569"/>
    <a:srgbClr val="B6DA74"/>
    <a:srgbClr val="FF578B"/>
    <a:srgbClr val="FF2F6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83666-0BF1-426D-ACB1-C1C9DE979C43}" v="53" dt="2025-01-20T11:28:16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5" autoAdjust="0"/>
  </p:normalViewPr>
  <p:slideViewPr>
    <p:cSldViewPr>
      <p:cViewPr varScale="1">
        <p:scale>
          <a:sx n="78" d="100"/>
          <a:sy n="78" d="100"/>
        </p:scale>
        <p:origin x="1243" y="67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5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, Emilie" userId="a15c5176-2dc0-4636-abcf-08c78594f86a" providerId="ADAL" clId="{F69BD473-7486-4798-9B87-79255546D3AC}"/>
    <pc:docChg chg="modSld">
      <pc:chgData name="Vernon, Emilie" userId="a15c5176-2dc0-4636-abcf-08c78594f86a" providerId="ADAL" clId="{F69BD473-7486-4798-9B87-79255546D3AC}" dt="2024-12-11T13:22:03.408" v="0"/>
      <pc:docMkLst>
        <pc:docMk/>
      </pc:docMkLst>
      <pc:sldChg chg="modSp">
        <pc:chgData name="Vernon, Emilie" userId="a15c5176-2dc0-4636-abcf-08c78594f86a" providerId="ADAL" clId="{F69BD473-7486-4798-9B87-79255546D3AC}" dt="2024-12-11T13:22:03.408" v="0"/>
        <pc:sldMkLst>
          <pc:docMk/>
          <pc:sldMk cId="0" sldId="281"/>
        </pc:sldMkLst>
        <pc:graphicFrameChg chg="mod">
          <ac:chgData name="Vernon, Emilie" userId="a15c5176-2dc0-4636-abcf-08c78594f86a" providerId="ADAL" clId="{F69BD473-7486-4798-9B87-79255546D3AC}" dt="2024-12-11T13:22:03.408" v="0"/>
          <ac:graphicFrameMkLst>
            <pc:docMk/>
            <pc:sldMk cId="0" sldId="281"/>
            <ac:graphicFrameMk id="2" creationId="{6C1606ED-CF61-B361-6702-363FEF14E716}"/>
          </ac:graphicFrameMkLst>
        </pc:graphicFrameChg>
      </pc:sldChg>
    </pc:docChg>
  </pc:docChgLst>
  <pc:docChgLst>
    <pc:chgData name="Meunier, Laurent" userId="eef6bb52-54d7-4506-9736-a67597c69e46" providerId="ADAL" clId="{4C383666-0BF1-426D-ACB1-C1C9DE979C43}"/>
    <pc:docChg chg="undo custSel modSld sldOrd modNotesMaster modHandout">
      <pc:chgData name="Meunier, Laurent" userId="eef6bb52-54d7-4506-9736-a67597c69e46" providerId="ADAL" clId="{4C383666-0BF1-426D-ACB1-C1C9DE979C43}" dt="2025-01-20T11:28:59.657" v="558" actId="1076"/>
      <pc:docMkLst>
        <pc:docMk/>
      </pc:docMkLst>
      <pc:sldChg chg="modSp mod">
        <pc:chgData name="Meunier, Laurent" userId="eef6bb52-54d7-4506-9736-a67597c69e46" providerId="ADAL" clId="{4C383666-0BF1-426D-ACB1-C1C9DE979C43}" dt="2025-01-20T10:31:13.195" v="3" actId="1076"/>
        <pc:sldMkLst>
          <pc:docMk/>
          <pc:sldMk cId="0" sldId="269"/>
        </pc:sldMkLst>
        <pc:graphicFrameChg chg="mod">
          <ac:chgData name="Meunier, Laurent" userId="eef6bb52-54d7-4506-9736-a67597c69e46" providerId="ADAL" clId="{4C383666-0BF1-426D-ACB1-C1C9DE979C43}" dt="2025-01-20T10:31:13.195" v="3" actId="1076"/>
          <ac:graphicFrameMkLst>
            <pc:docMk/>
            <pc:sldMk cId="0" sldId="269"/>
            <ac:graphicFrameMk id="23" creationId="{619732DF-A85D-6C81-C45E-8905454B2FA8}"/>
          </ac:graphicFrameMkLst>
        </pc:graphicFrameChg>
      </pc:sldChg>
      <pc:sldChg chg="modSp mod ord">
        <pc:chgData name="Meunier, Laurent" userId="eef6bb52-54d7-4506-9736-a67597c69e46" providerId="ADAL" clId="{4C383666-0BF1-426D-ACB1-C1C9DE979C43}" dt="2025-01-20T10:56:04.842" v="203" actId="20577"/>
        <pc:sldMkLst>
          <pc:docMk/>
          <pc:sldMk cId="0" sldId="271"/>
        </pc:sldMkLst>
        <pc:graphicFrameChg chg="modGraphic">
          <ac:chgData name="Meunier, Laurent" userId="eef6bb52-54d7-4506-9736-a67597c69e46" providerId="ADAL" clId="{4C383666-0BF1-426D-ACB1-C1C9DE979C43}" dt="2025-01-20T10:56:04.842" v="203" actId="20577"/>
          <ac:graphicFrameMkLst>
            <pc:docMk/>
            <pc:sldMk cId="0" sldId="271"/>
            <ac:graphicFrameMk id="2" creationId="{E9C1BEA4-EF80-2027-E8C7-0DA72009EE40}"/>
          </ac:graphicFrameMkLst>
        </pc:graphicFrameChg>
      </pc:sldChg>
      <pc:sldChg chg="addSp delSp modSp mod">
        <pc:chgData name="Meunier, Laurent" userId="eef6bb52-54d7-4506-9736-a67597c69e46" providerId="ADAL" clId="{4C383666-0BF1-426D-ACB1-C1C9DE979C43}" dt="2025-01-20T11:27:37.509" v="537" actId="1076"/>
        <pc:sldMkLst>
          <pc:docMk/>
          <pc:sldMk cId="0" sldId="277"/>
        </pc:sldMkLst>
        <pc:spChg chg="add del mod">
          <ac:chgData name="Meunier, Laurent" userId="eef6bb52-54d7-4506-9736-a67597c69e46" providerId="ADAL" clId="{4C383666-0BF1-426D-ACB1-C1C9DE979C43}" dt="2025-01-20T11:27:37.509" v="537" actId="1076"/>
          <ac:spMkLst>
            <pc:docMk/>
            <pc:sldMk cId="0" sldId="277"/>
            <ac:spMk id="3" creationId="{320F2C6F-F5EA-B4B4-2B5A-C25E2D375086}"/>
          </ac:spMkLst>
        </pc:spChg>
        <pc:graphicFrameChg chg="add del mod modGraphic">
          <ac:chgData name="Meunier, Laurent" userId="eef6bb52-54d7-4506-9736-a67597c69e46" providerId="ADAL" clId="{4C383666-0BF1-426D-ACB1-C1C9DE979C43}" dt="2025-01-20T11:27:04.200" v="523" actId="478"/>
          <ac:graphicFrameMkLst>
            <pc:docMk/>
            <pc:sldMk cId="0" sldId="277"/>
            <ac:graphicFrameMk id="2" creationId="{43EB81E8-4FDF-17AE-94EB-1FC42D1F957C}"/>
          </ac:graphicFrameMkLst>
        </pc:graphicFrameChg>
        <pc:picChg chg="mod">
          <ac:chgData name="Meunier, Laurent" userId="eef6bb52-54d7-4506-9736-a67597c69e46" providerId="ADAL" clId="{4C383666-0BF1-426D-ACB1-C1C9DE979C43}" dt="2025-01-20T10:36:41.911" v="38" actId="1076"/>
          <ac:picMkLst>
            <pc:docMk/>
            <pc:sldMk cId="0" sldId="277"/>
            <ac:picMk id="7200" creationId="{C175F086-F6F7-28E0-B003-8A2F032383F8}"/>
          </ac:picMkLst>
        </pc:picChg>
        <pc:picChg chg="mod">
          <ac:chgData name="Meunier, Laurent" userId="eef6bb52-54d7-4506-9736-a67597c69e46" providerId="ADAL" clId="{4C383666-0BF1-426D-ACB1-C1C9DE979C43}" dt="2025-01-20T10:55:13.636" v="177" actId="1076"/>
          <ac:picMkLst>
            <pc:docMk/>
            <pc:sldMk cId="0" sldId="277"/>
            <ac:picMk id="7201" creationId="{AF092F88-B322-A28C-3AD1-79A15B4C93B6}"/>
          </ac:picMkLst>
        </pc:picChg>
        <pc:picChg chg="del">
          <ac:chgData name="Meunier, Laurent" userId="eef6bb52-54d7-4506-9736-a67597c69e46" providerId="ADAL" clId="{4C383666-0BF1-426D-ACB1-C1C9DE979C43}" dt="2025-01-20T10:53:44.986" v="91" actId="21"/>
          <ac:picMkLst>
            <pc:docMk/>
            <pc:sldMk cId="0" sldId="277"/>
            <ac:picMk id="7202" creationId="{56318CF7-060C-A384-D4E0-A24F14FC6B46}"/>
          </ac:picMkLst>
        </pc:picChg>
        <pc:picChg chg="mod">
          <ac:chgData name="Meunier, Laurent" userId="eef6bb52-54d7-4506-9736-a67597c69e46" providerId="ADAL" clId="{4C383666-0BF1-426D-ACB1-C1C9DE979C43}" dt="2025-01-20T10:37:57.172" v="65" actId="1076"/>
          <ac:picMkLst>
            <pc:docMk/>
            <pc:sldMk cId="0" sldId="277"/>
            <ac:picMk id="7203" creationId="{46599B2D-AC2C-4A9A-AD31-3F8D14EA36D9}"/>
          </ac:picMkLst>
        </pc:picChg>
        <pc:picChg chg="mod">
          <ac:chgData name="Meunier, Laurent" userId="eef6bb52-54d7-4506-9736-a67597c69e46" providerId="ADAL" clId="{4C383666-0BF1-426D-ACB1-C1C9DE979C43}" dt="2025-01-20T10:38:05.764" v="66" actId="1076"/>
          <ac:picMkLst>
            <pc:docMk/>
            <pc:sldMk cId="0" sldId="277"/>
            <ac:picMk id="7204" creationId="{1FE43422-D30C-622F-D243-4EB2579436BC}"/>
          </ac:picMkLst>
        </pc:picChg>
        <pc:picChg chg="del">
          <ac:chgData name="Meunier, Laurent" userId="eef6bb52-54d7-4506-9736-a67597c69e46" providerId="ADAL" clId="{4C383666-0BF1-426D-ACB1-C1C9DE979C43}" dt="2025-01-20T10:53:47.335" v="92" actId="21"/>
          <ac:picMkLst>
            <pc:docMk/>
            <pc:sldMk cId="0" sldId="277"/>
            <ac:picMk id="7205" creationId="{54696E9B-F030-4B1D-047D-D3D610262B06}"/>
          </ac:picMkLst>
        </pc:picChg>
        <pc:picChg chg="mod">
          <ac:chgData name="Meunier, Laurent" userId="eef6bb52-54d7-4506-9736-a67597c69e46" providerId="ADAL" clId="{4C383666-0BF1-426D-ACB1-C1C9DE979C43}" dt="2025-01-20T10:55:48.212" v="200" actId="1076"/>
          <ac:picMkLst>
            <pc:docMk/>
            <pc:sldMk cId="0" sldId="277"/>
            <ac:picMk id="7208" creationId="{B844290C-43D2-F6FB-A93D-351730B4D15F}"/>
          </ac:picMkLst>
        </pc:picChg>
        <pc:picChg chg="del">
          <ac:chgData name="Meunier, Laurent" userId="eef6bb52-54d7-4506-9736-a67597c69e46" providerId="ADAL" clId="{4C383666-0BF1-426D-ACB1-C1C9DE979C43}" dt="2025-01-20T10:37:32.654" v="53" actId="21"/>
          <ac:picMkLst>
            <pc:docMk/>
            <pc:sldMk cId="0" sldId="277"/>
            <ac:picMk id="7210" creationId="{FE942A18-83F5-CFA1-669B-166DD50CD6B1}"/>
          </ac:picMkLst>
        </pc:picChg>
      </pc:sldChg>
      <pc:sldChg chg="delSp modSp mod">
        <pc:chgData name="Meunier, Laurent" userId="eef6bb52-54d7-4506-9736-a67597c69e46" providerId="ADAL" clId="{4C383666-0BF1-426D-ACB1-C1C9DE979C43}" dt="2025-01-20T10:57:10.790" v="227" actId="20577"/>
        <pc:sldMkLst>
          <pc:docMk/>
          <pc:sldMk cId="0" sldId="278"/>
        </pc:sldMkLst>
        <pc:graphicFrameChg chg="modGraphic">
          <ac:chgData name="Meunier, Laurent" userId="eef6bb52-54d7-4506-9736-a67597c69e46" providerId="ADAL" clId="{4C383666-0BF1-426D-ACB1-C1C9DE979C43}" dt="2025-01-20T10:57:10.790" v="227" actId="20577"/>
          <ac:graphicFrameMkLst>
            <pc:docMk/>
            <pc:sldMk cId="0" sldId="278"/>
            <ac:graphicFrameMk id="2" creationId="{B11500AF-52A1-E4B7-4ACB-A829EC647B99}"/>
          </ac:graphicFrameMkLst>
        </pc:graphicFrameChg>
        <pc:picChg chg="del">
          <ac:chgData name="Meunier, Laurent" userId="eef6bb52-54d7-4506-9736-a67597c69e46" providerId="ADAL" clId="{4C383666-0BF1-426D-ACB1-C1C9DE979C43}" dt="2025-01-20T10:56:32.778" v="204" actId="21"/>
          <ac:picMkLst>
            <pc:docMk/>
            <pc:sldMk cId="0" sldId="278"/>
            <ac:picMk id="8228" creationId="{6AED3788-4D31-29DE-706B-600F0CCF2C8C}"/>
          </ac:picMkLst>
        </pc:picChg>
      </pc:sldChg>
      <pc:sldChg chg="delSp modSp mod modNotes">
        <pc:chgData name="Meunier, Laurent" userId="eef6bb52-54d7-4506-9736-a67597c69e46" providerId="ADAL" clId="{4C383666-0BF1-426D-ACB1-C1C9DE979C43}" dt="2025-01-20T11:08:35.971" v="404" actId="20577"/>
        <pc:sldMkLst>
          <pc:docMk/>
          <pc:sldMk cId="0" sldId="279"/>
        </pc:sldMkLst>
        <pc:graphicFrameChg chg="modGraphic">
          <ac:chgData name="Meunier, Laurent" userId="eef6bb52-54d7-4506-9736-a67597c69e46" providerId="ADAL" clId="{4C383666-0BF1-426D-ACB1-C1C9DE979C43}" dt="2025-01-20T11:08:35.971" v="404" actId="20577"/>
          <ac:graphicFrameMkLst>
            <pc:docMk/>
            <pc:sldMk cId="0" sldId="279"/>
            <ac:graphicFrameMk id="2" creationId="{8196788B-E69D-9AA8-A351-F180EBBD063F}"/>
          </ac:graphicFrameMkLst>
        </pc:graphicFrameChg>
        <pc:picChg chg="del mod">
          <ac:chgData name="Meunier, Laurent" userId="eef6bb52-54d7-4506-9736-a67597c69e46" providerId="ADAL" clId="{4C383666-0BF1-426D-ACB1-C1C9DE979C43}" dt="2025-01-20T11:08:29.019" v="390" actId="21"/>
          <ac:picMkLst>
            <pc:docMk/>
            <pc:sldMk cId="0" sldId="279"/>
            <ac:picMk id="10280" creationId="{AE9272B5-9BE8-4C13-91F1-CB22BA92EB2D}"/>
          </ac:picMkLst>
        </pc:picChg>
      </pc:sldChg>
      <pc:sldChg chg="addSp delSp modSp mod">
        <pc:chgData name="Meunier, Laurent" userId="eef6bb52-54d7-4506-9736-a67597c69e46" providerId="ADAL" clId="{4C383666-0BF1-426D-ACB1-C1C9DE979C43}" dt="2025-01-20T11:06:22.759" v="388" actId="20577"/>
        <pc:sldMkLst>
          <pc:docMk/>
          <pc:sldMk cId="0" sldId="280"/>
        </pc:sldMkLst>
        <pc:graphicFrameChg chg="mod modGraphic">
          <ac:chgData name="Meunier, Laurent" userId="eef6bb52-54d7-4506-9736-a67597c69e46" providerId="ADAL" clId="{4C383666-0BF1-426D-ACB1-C1C9DE979C43}" dt="2025-01-20T11:06:22.759" v="388" actId="20577"/>
          <ac:graphicFrameMkLst>
            <pc:docMk/>
            <pc:sldMk cId="0" sldId="280"/>
            <ac:graphicFrameMk id="2" creationId="{D8F4693C-B7FC-F2D3-1473-53EDDCBD820D}"/>
          </ac:graphicFrameMkLst>
        </pc:graphicFrameChg>
        <pc:picChg chg="add del mod">
          <ac:chgData name="Meunier, Laurent" userId="eef6bb52-54d7-4506-9736-a67597c69e46" providerId="ADAL" clId="{4C383666-0BF1-426D-ACB1-C1C9DE979C43}" dt="2025-01-20T10:59:49.544" v="259" actId="21"/>
          <ac:picMkLst>
            <pc:docMk/>
            <pc:sldMk cId="0" sldId="280"/>
            <ac:picMk id="3" creationId="{8C95A4CE-EC86-443C-386A-D5B9191C7D9F}"/>
          </ac:picMkLst>
        </pc:picChg>
        <pc:picChg chg="add mod">
          <ac:chgData name="Meunier, Laurent" userId="eef6bb52-54d7-4506-9736-a67597c69e46" providerId="ADAL" clId="{4C383666-0BF1-426D-ACB1-C1C9DE979C43}" dt="2025-01-20T11:03:26.994" v="339" actId="1076"/>
          <ac:picMkLst>
            <pc:docMk/>
            <pc:sldMk cId="0" sldId="280"/>
            <ac:picMk id="4" creationId="{48920DA4-9844-345D-22AF-0175A3295BB5}"/>
          </ac:picMkLst>
        </pc:picChg>
        <pc:picChg chg="mod">
          <ac:chgData name="Meunier, Laurent" userId="eef6bb52-54d7-4506-9736-a67597c69e46" providerId="ADAL" clId="{4C383666-0BF1-426D-ACB1-C1C9DE979C43}" dt="2025-01-20T11:05:43.043" v="373" actId="1076"/>
          <ac:picMkLst>
            <pc:docMk/>
            <pc:sldMk cId="0" sldId="280"/>
            <ac:picMk id="9250" creationId="{DBE12E02-66F6-C5FB-F760-9D9810439D81}"/>
          </ac:picMkLst>
        </pc:picChg>
        <pc:picChg chg="mod">
          <ac:chgData name="Meunier, Laurent" userId="eef6bb52-54d7-4506-9736-a67597c69e46" providerId="ADAL" clId="{4C383666-0BF1-426D-ACB1-C1C9DE979C43}" dt="2025-01-20T11:06:16.915" v="378" actId="1076"/>
          <ac:picMkLst>
            <pc:docMk/>
            <pc:sldMk cId="0" sldId="280"/>
            <ac:picMk id="9251" creationId="{E5BA1007-2A58-5562-2045-CF11DA009E91}"/>
          </ac:picMkLst>
        </pc:picChg>
        <pc:picChg chg="mod">
          <ac:chgData name="Meunier, Laurent" userId="eef6bb52-54d7-4506-9736-a67597c69e46" providerId="ADAL" clId="{4C383666-0BF1-426D-ACB1-C1C9DE979C43}" dt="2025-01-20T11:06:07.996" v="377" actId="1076"/>
          <ac:picMkLst>
            <pc:docMk/>
            <pc:sldMk cId="0" sldId="280"/>
            <ac:picMk id="9252" creationId="{C53F9D4E-6279-B2C1-CD41-F261F60B59E3}"/>
          </ac:picMkLst>
        </pc:picChg>
        <pc:picChg chg="mod">
          <ac:chgData name="Meunier, Laurent" userId="eef6bb52-54d7-4506-9736-a67597c69e46" providerId="ADAL" clId="{4C383666-0BF1-426D-ACB1-C1C9DE979C43}" dt="2025-01-20T11:06:05.306" v="376" actId="1076"/>
          <ac:picMkLst>
            <pc:docMk/>
            <pc:sldMk cId="0" sldId="280"/>
            <ac:picMk id="9256" creationId="{97140837-540B-9599-81BF-C3D9F78CCFDD}"/>
          </ac:picMkLst>
        </pc:picChg>
        <pc:picChg chg="mod">
          <ac:chgData name="Meunier, Laurent" userId="eef6bb52-54d7-4506-9736-a67597c69e46" providerId="ADAL" clId="{4C383666-0BF1-426D-ACB1-C1C9DE979C43}" dt="2025-01-20T11:01:40.117" v="317" actId="1076"/>
          <ac:picMkLst>
            <pc:docMk/>
            <pc:sldMk cId="0" sldId="280"/>
            <ac:picMk id="9257" creationId="{CD4A84EE-AB8B-F230-A26F-DD5B77BA956E}"/>
          </ac:picMkLst>
        </pc:picChg>
        <pc:picChg chg="mod">
          <ac:chgData name="Meunier, Laurent" userId="eef6bb52-54d7-4506-9736-a67597c69e46" providerId="ADAL" clId="{4C383666-0BF1-426D-ACB1-C1C9DE979C43}" dt="2025-01-20T11:03:47.065" v="341" actId="1076"/>
          <ac:picMkLst>
            <pc:docMk/>
            <pc:sldMk cId="0" sldId="280"/>
            <ac:picMk id="9258" creationId="{7B4A5BFA-F6D4-E7F9-88DD-9176A68F5226}"/>
          </ac:picMkLst>
        </pc:picChg>
      </pc:sldChg>
      <pc:sldChg chg="modSp mod">
        <pc:chgData name="Meunier, Laurent" userId="eef6bb52-54d7-4506-9736-a67597c69e46" providerId="ADAL" clId="{4C383666-0BF1-426D-ACB1-C1C9DE979C43}" dt="2025-01-20T11:13:46.402" v="441" actId="20577"/>
        <pc:sldMkLst>
          <pc:docMk/>
          <pc:sldMk cId="0" sldId="281"/>
        </pc:sldMkLst>
        <pc:graphicFrameChg chg="modGraphic">
          <ac:chgData name="Meunier, Laurent" userId="eef6bb52-54d7-4506-9736-a67597c69e46" providerId="ADAL" clId="{4C383666-0BF1-426D-ACB1-C1C9DE979C43}" dt="2025-01-20T11:13:46.402" v="441" actId="20577"/>
          <ac:graphicFrameMkLst>
            <pc:docMk/>
            <pc:sldMk cId="0" sldId="281"/>
            <ac:graphicFrameMk id="2" creationId="{6C1606ED-CF61-B361-6702-363FEF14E716}"/>
          </ac:graphicFrameMkLst>
        </pc:graphicFrameChg>
      </pc:sldChg>
      <pc:sldChg chg="addSp delSp modSp mod">
        <pc:chgData name="Meunier, Laurent" userId="eef6bb52-54d7-4506-9736-a67597c69e46" providerId="ADAL" clId="{4C383666-0BF1-426D-ACB1-C1C9DE979C43}" dt="2025-01-20T11:28:59.657" v="558" actId="1076"/>
        <pc:sldMkLst>
          <pc:docMk/>
          <pc:sldMk cId="0" sldId="283"/>
        </pc:sldMkLst>
        <pc:spChg chg="add mod">
          <ac:chgData name="Meunier, Laurent" userId="eef6bb52-54d7-4506-9736-a67597c69e46" providerId="ADAL" clId="{4C383666-0BF1-426D-ACB1-C1C9DE979C43}" dt="2025-01-20T11:28:59.657" v="558" actId="1076"/>
          <ac:spMkLst>
            <pc:docMk/>
            <pc:sldMk cId="0" sldId="283"/>
            <ac:spMk id="3" creationId="{220B99D7-9840-8677-3014-7C8104B1B000}"/>
          </ac:spMkLst>
        </pc:spChg>
        <pc:graphicFrameChg chg="modGraphic">
          <ac:chgData name="Meunier, Laurent" userId="eef6bb52-54d7-4506-9736-a67597c69e46" providerId="ADAL" clId="{4C383666-0BF1-426D-ACB1-C1C9DE979C43}" dt="2025-01-20T11:23:08.630" v="510" actId="313"/>
          <ac:graphicFrameMkLst>
            <pc:docMk/>
            <pc:sldMk cId="0" sldId="283"/>
            <ac:graphicFrameMk id="2" creationId="{8C7948FD-29BE-7117-ECA7-17998A0E2F66}"/>
          </ac:graphicFrameMkLst>
        </pc:graphicFrameChg>
        <pc:picChg chg="del">
          <ac:chgData name="Meunier, Laurent" userId="eef6bb52-54d7-4506-9736-a67597c69e46" providerId="ADAL" clId="{4C383666-0BF1-426D-ACB1-C1C9DE979C43}" dt="2025-01-20T11:16:01.164" v="466" actId="21"/>
          <ac:picMkLst>
            <pc:docMk/>
            <pc:sldMk cId="0" sldId="283"/>
            <ac:picMk id="14361" creationId="{06F68AC9-87B2-CA6E-EF86-0F978B8A3F22}"/>
          </ac:picMkLst>
        </pc:picChg>
        <pc:picChg chg="del">
          <ac:chgData name="Meunier, Laurent" userId="eef6bb52-54d7-4506-9736-a67597c69e46" providerId="ADAL" clId="{4C383666-0BF1-426D-ACB1-C1C9DE979C43}" dt="2025-01-20T11:16:28.700" v="467" actId="21"/>
          <ac:picMkLst>
            <pc:docMk/>
            <pc:sldMk cId="0" sldId="283"/>
            <ac:picMk id="14362" creationId="{7F19F5FB-9085-D3A6-3D9B-D5A3F9C0CFBE}"/>
          </ac:picMkLst>
        </pc:picChg>
        <pc:picChg chg="del">
          <ac:chgData name="Meunier, Laurent" userId="eef6bb52-54d7-4506-9736-a67597c69e46" providerId="ADAL" clId="{4C383666-0BF1-426D-ACB1-C1C9DE979C43}" dt="2025-01-20T11:18:25.714" v="487" actId="21"/>
          <ac:picMkLst>
            <pc:docMk/>
            <pc:sldMk cId="0" sldId="283"/>
            <ac:picMk id="14365" creationId="{E6EAD787-7926-FA11-4676-3083DBFFEE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2FE8813A-A61E-BFF8-8D29-79E28D5FB8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92" cy="493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F6529314-2EE9-41FA-8CDF-4E1B48219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772" y="1"/>
            <a:ext cx="2917991" cy="493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algn="r"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FA10E4A0-E7D8-229D-7B58-1E84C95579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091"/>
            <a:ext cx="2917992" cy="490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F5B1CBC-4591-CBA9-D909-4325B90571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772" y="9376091"/>
            <a:ext cx="2917991" cy="490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algn="r" defTabSz="913813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F64C027-4AAE-4CEA-A91A-C0EDCD5C99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65EE82-2F20-9C0C-0B0A-BBE4307A7E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5408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CC3E61-39C1-E59A-4F4F-33E763B295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5637" y="0"/>
            <a:ext cx="2906980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algn="r"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A8122E3-A2EC-66E2-9FC7-97DD5E0156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656" y="4664248"/>
            <a:ext cx="4895305" cy="44310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326BDF3-6381-2E50-65C2-36438941D1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3061"/>
            <a:ext cx="2905408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A88E3A8-6426-E27E-4287-33F4A792C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5637" y="9403061"/>
            <a:ext cx="2906980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algn="r" defTabSz="913813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F5F48F3-F84D-416D-AF9B-94779250F1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AF3788D6-1686-2A85-938C-0F61C8776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6C461829-B963-0DBE-0630-486EB8588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id="{F47D8751-8A5F-DD3C-B95F-EB3CC3D17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39904" indent="-284578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38314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593639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48965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04290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59616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14941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70267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fld id="{126A1ADD-6149-4E2C-AE95-AAE57A4A0BC2}" type="slidenum">
              <a:rPr lang="fr-FR" altLang="fr-FR" sz="1200" b="0">
                <a:latin typeface="Times" panose="02020603050405020304" pitchFamily="18" charset="0"/>
              </a:rPr>
              <a:pPr/>
              <a:t>6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99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41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22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6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129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3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35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343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71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76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949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9350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44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03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091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4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19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3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2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566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247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6">
            <a:extLst>
              <a:ext uri="{FF2B5EF4-FFF2-40B4-BE49-F238E27FC236}">
                <a16:creationId xmlns:a16="http://schemas.microsoft.com/office/drawing/2014/main" id="{1B3A300F-1688-A60C-9047-925C89433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6275388"/>
            <a:ext cx="93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 Box 3">
            <a:extLst>
              <a:ext uri="{FF2B5EF4-FFF2-40B4-BE49-F238E27FC236}">
                <a16:creationId xmlns:a16="http://schemas.microsoft.com/office/drawing/2014/main" id="{128FA9BB-A9E0-2BB0-8951-6CF2F65CDF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970C2A99-3095-EFF5-891F-3173054FAD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0C87AA94-E8E8-3FC5-31B6-9E9A0836E0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A85F258C-BD4D-B84B-8CBD-4284D1F492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7BE4C1CD-0EC7-BA63-E303-E4CF7E6C06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98E2DA47-3EFF-9A9C-0976-349B39F6F2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9192405F-1C18-D452-69EE-10C5437B1F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sp>
        <p:nvSpPr>
          <p:cNvPr id="1034" name="Line 81">
            <a:extLst>
              <a:ext uri="{FF2B5EF4-FFF2-40B4-BE49-F238E27FC236}">
                <a16:creationId xmlns:a16="http://schemas.microsoft.com/office/drawing/2014/main" id="{3245E46A-DEB0-4309-299A-654D146299D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0202D61A-5E5A-AFD7-4984-02AEA4AB77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FA838D9-5AD2-C0FD-9353-E079EECD85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EB5D0D9E-BA0E-7B5F-99AA-AEBFC757D6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40A199D-64F6-840B-A682-AE08DA0F6C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4" name="Connecteur droit 25">
            <a:extLst>
              <a:ext uri="{FF2B5EF4-FFF2-40B4-BE49-F238E27FC236}">
                <a16:creationId xmlns:a16="http://schemas.microsoft.com/office/drawing/2014/main" id="{5C01AF4A-75C4-8B25-E903-A58952A34A7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0" name="Connecteur droit 24">
            <a:extLst>
              <a:ext uri="{FF2B5EF4-FFF2-40B4-BE49-F238E27FC236}">
                <a16:creationId xmlns:a16="http://schemas.microsoft.com/office/drawing/2014/main" id="{ABBF85B1-58A3-803B-9DE8-739A98D10F5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40918E07-D957-2930-B7DA-D696C73FF0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2FFFFC76-270D-920A-1C22-DCF9485505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547688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5" name="Connecteur droit 21">
            <a:extLst>
              <a:ext uri="{FF2B5EF4-FFF2-40B4-BE49-F238E27FC236}">
                <a16:creationId xmlns:a16="http://schemas.microsoft.com/office/drawing/2014/main" id="{4953A729-FE4A-53F8-1659-7634E018FDE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0" cy="3935412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Connecteur droit 22">
            <a:extLst>
              <a:ext uri="{FF2B5EF4-FFF2-40B4-BE49-F238E27FC236}">
                <a16:creationId xmlns:a16="http://schemas.microsoft.com/office/drawing/2014/main" id="{A98D0020-4ACD-79F8-2137-DCEC3F20867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4288" cy="38877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5" name="Connecteur droit 23">
            <a:extLst>
              <a:ext uri="{FF2B5EF4-FFF2-40B4-BE49-F238E27FC236}">
                <a16:creationId xmlns:a16="http://schemas.microsoft.com/office/drawing/2014/main" id="{7ADFB55A-4F54-9FC3-0430-A27864A4A63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3935412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6" name="Connecteur droit 24">
            <a:extLst>
              <a:ext uri="{FF2B5EF4-FFF2-40B4-BE49-F238E27FC236}">
                <a16:creationId xmlns:a16="http://schemas.microsoft.com/office/drawing/2014/main" id="{D611AEDF-78AC-F2BC-A89B-9A0789A27F9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4288" cy="3935412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7" name="Image 4">
            <a:extLst>
              <a:ext uri="{FF2B5EF4-FFF2-40B4-BE49-F238E27FC236}">
                <a16:creationId xmlns:a16="http://schemas.microsoft.com/office/drawing/2014/main" id="{0B7F7FFC-D3CB-1018-356B-A577139422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Image 38">
            <a:extLst>
              <a:ext uri="{FF2B5EF4-FFF2-40B4-BE49-F238E27FC236}">
                <a16:creationId xmlns:a16="http://schemas.microsoft.com/office/drawing/2014/main" id="{17AD8D5A-6C89-2208-7420-43F7FAD847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88" y="6321425"/>
            <a:ext cx="11430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Image 8">
            <a:extLst>
              <a:ext uri="{FF2B5EF4-FFF2-40B4-BE49-F238E27FC236}">
                <a16:creationId xmlns:a16="http://schemas.microsoft.com/office/drawing/2014/main" id="{87AF8C62-9078-8BBF-4CDA-1053877A52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6365875"/>
            <a:ext cx="1027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35">
            <a:extLst>
              <a:ext uri="{FF2B5EF4-FFF2-40B4-BE49-F238E27FC236}">
                <a16:creationId xmlns:a16="http://schemas.microsoft.com/office/drawing/2014/main" id="{770D1FB9-12E3-0CF4-11DF-F618AE3F8B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6343650"/>
            <a:ext cx="2730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10">
            <a:extLst>
              <a:ext uri="{FF2B5EF4-FFF2-40B4-BE49-F238E27FC236}">
                <a16:creationId xmlns:a16="http://schemas.microsoft.com/office/drawing/2014/main" id="{0492DFC5-49BC-25C9-C34D-1FB2142DC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6383338"/>
            <a:ext cx="755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38" descr="Une image contenant texte, arts de la table, vaisselle&#10;&#10;Description générée automatiquement">
            <a:extLst>
              <a:ext uri="{FF2B5EF4-FFF2-40B4-BE49-F238E27FC236}">
                <a16:creationId xmlns:a16="http://schemas.microsoft.com/office/drawing/2014/main" id="{87DC66C8-8B11-DA9E-3BF7-476712303D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6383338"/>
            <a:ext cx="7731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Image 39">
            <a:extLst>
              <a:ext uri="{FF2B5EF4-FFF2-40B4-BE49-F238E27FC236}">
                <a16:creationId xmlns:a16="http://schemas.microsoft.com/office/drawing/2014/main" id="{C4E518D1-2B32-1218-0242-8D2D9BDECA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6369050"/>
            <a:ext cx="8524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" name="ZoneTexte 40">
            <a:extLst>
              <a:ext uri="{FF2B5EF4-FFF2-40B4-BE49-F238E27FC236}">
                <a16:creationId xmlns:a16="http://schemas.microsoft.com/office/drawing/2014/main" id="{4155F754-6B97-D697-C86E-5E39E5AA3D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84838" y="6383338"/>
            <a:ext cx="793750" cy="230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>
                <a:latin typeface="Arial" panose="020B0604020202020204" pitchFamily="34" charset="0"/>
                <a:cs typeface="Arial" panose="020B0604020202020204" pitchFamily="34" charset="0"/>
              </a:rPr>
              <a:t>Label rouge</a:t>
            </a:r>
          </a:p>
        </p:txBody>
      </p:sp>
      <p:pic>
        <p:nvPicPr>
          <p:cNvPr id="1055" name="Image 41">
            <a:extLst>
              <a:ext uri="{FF2B5EF4-FFF2-40B4-BE49-F238E27FC236}">
                <a16:creationId xmlns:a16="http://schemas.microsoft.com/office/drawing/2014/main" id="{7E715E52-96C3-6243-FA72-FD43DB8F8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346825"/>
            <a:ext cx="750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Image 42">
            <a:extLst>
              <a:ext uri="{FF2B5EF4-FFF2-40B4-BE49-F238E27FC236}">
                <a16:creationId xmlns:a16="http://schemas.microsoft.com/office/drawing/2014/main" id="{FA0ACA4C-2615-6745-81AC-8A84341DFB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680200"/>
            <a:ext cx="793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53612C95-EDB3-E387-FA58-56A74FDA3445}"/>
              </a:ext>
            </a:extLst>
          </p:cNvPr>
          <p:cNvSpPr txBox="1"/>
          <p:nvPr userDrawn="1"/>
        </p:nvSpPr>
        <p:spPr>
          <a:xfrm>
            <a:off x="990600" y="6813550"/>
            <a:ext cx="3600450" cy="561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noaetpapille.fr </a:t>
            </a:r>
            <a:r>
              <a:rPr lang="fr-FR" b="0" dirty="0">
                <a:solidFill>
                  <a:srgbClr val="000000"/>
                </a:solidFill>
                <a:latin typeface="Times New Roman" panose="02020603050405020304" pitchFamily="18" charset="0"/>
              </a:rPr>
              <a:t>Toute l’année, des animations sont organisées dans les restaurants scolaires : découverte de nouvelles recettes, sensibilisation à la protection de l’environnement, …</a:t>
            </a:r>
            <a:endParaRPr lang="fr-FR" dirty="0"/>
          </a:p>
        </p:txBody>
      </p:sp>
      <p:pic>
        <p:nvPicPr>
          <p:cNvPr id="1058" name="Image 44">
            <a:extLst>
              <a:ext uri="{FF2B5EF4-FFF2-40B4-BE49-F238E27FC236}">
                <a16:creationId xmlns:a16="http://schemas.microsoft.com/office/drawing/2014/main" id="{5FC9B525-DC2E-F06F-5BB0-3C448A55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6332538"/>
            <a:ext cx="4302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2" descr="Bleu-Blanc-Coeur - Pour une alimentation durable">
            <a:extLst>
              <a:ext uri="{FF2B5EF4-FFF2-40B4-BE49-F238E27FC236}">
                <a16:creationId xmlns:a16="http://schemas.microsoft.com/office/drawing/2014/main" id="{BF588294-BB35-4FCF-F6A8-6FB4F0BD3E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6334125"/>
            <a:ext cx="365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2" descr="Appellation d'origine protégée — Wikipédia">
            <a:extLst>
              <a:ext uri="{FF2B5EF4-FFF2-40B4-BE49-F238E27FC236}">
                <a16:creationId xmlns:a16="http://schemas.microsoft.com/office/drawing/2014/main" id="{4DD7DE8F-F281-EE61-2B70-30C5167D0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6278563"/>
            <a:ext cx="346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1" name="ZoneTexte 47">
            <a:extLst>
              <a:ext uri="{FF2B5EF4-FFF2-40B4-BE49-F238E27FC236}">
                <a16:creationId xmlns:a16="http://schemas.microsoft.com/office/drawing/2014/main" id="{B6AF5826-A510-EC6B-CDA9-938A46EE52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96363" y="6383338"/>
            <a:ext cx="381000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100" b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FB84DEC0-D9CF-C0CE-9532-9B987EDDF2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A1B7742F-5452-3435-9B2D-B9866FA209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D5EE4753-ABB7-0B2A-F2AD-7A5BB9EE27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AFDD06DE-1362-EB64-7201-D0F210F37D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C8E6EC8D-3495-6A24-CD64-E38C90FACE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F73A8FD6-380D-E168-CA1D-1E4516D82C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19C00892-D88E-9AB6-E914-5D4EC2256A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sp>
        <p:nvSpPr>
          <p:cNvPr id="2057" name="Line 81">
            <a:extLst>
              <a:ext uri="{FF2B5EF4-FFF2-40B4-BE49-F238E27FC236}">
                <a16:creationId xmlns:a16="http://schemas.microsoft.com/office/drawing/2014/main" id="{72AF8406-58C7-69A9-F691-36C5A2555F4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F8385704-6AD0-6A46-EFF9-2CEC4DD127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E332EE6-CE0B-F7A2-BB9F-BC2A392DE7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C69AC3BA-F5AD-CBAA-339E-E9A7EF591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6055C59-19F7-CA3D-DEF9-485A28945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2062" name="Connecteur droit 25">
            <a:extLst>
              <a:ext uri="{FF2B5EF4-FFF2-40B4-BE49-F238E27FC236}">
                <a16:creationId xmlns:a16="http://schemas.microsoft.com/office/drawing/2014/main" id="{81234ADE-7551-6543-4272-A6D3C677951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3" name="Connecteur droit 24">
            <a:extLst>
              <a:ext uri="{FF2B5EF4-FFF2-40B4-BE49-F238E27FC236}">
                <a16:creationId xmlns:a16="http://schemas.microsoft.com/office/drawing/2014/main" id="{0E801CAE-7902-934B-C481-1E6219AA4E5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316FA535-D977-8AB8-1730-A62EF56D02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11C4EF6A-EAF7-20DC-942E-3D47C032D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2066" name="Connecteur droit 21">
            <a:extLst>
              <a:ext uri="{FF2B5EF4-FFF2-40B4-BE49-F238E27FC236}">
                <a16:creationId xmlns:a16="http://schemas.microsoft.com/office/drawing/2014/main" id="{6C921D61-B1A3-6C21-501D-79914DC7009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7" name="Connecteur droit 22">
            <a:extLst>
              <a:ext uri="{FF2B5EF4-FFF2-40B4-BE49-F238E27FC236}">
                <a16:creationId xmlns:a16="http://schemas.microsoft.com/office/drawing/2014/main" id="{C2CD9B2D-1896-DFDC-0390-8B822095E24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" name="Connecteur droit 23">
            <a:extLst>
              <a:ext uri="{FF2B5EF4-FFF2-40B4-BE49-F238E27FC236}">
                <a16:creationId xmlns:a16="http://schemas.microsoft.com/office/drawing/2014/main" id="{F090FDC6-7A8F-DD7A-6BAE-0A6F2CBABCD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Connecteur droit 24">
            <a:extLst>
              <a:ext uri="{FF2B5EF4-FFF2-40B4-BE49-F238E27FC236}">
                <a16:creationId xmlns:a16="http://schemas.microsoft.com/office/drawing/2014/main" id="{8E8CEF76-02D0-5A91-1AA7-1C2AA5D3250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70" name="Image 4">
            <a:extLst>
              <a:ext uri="{FF2B5EF4-FFF2-40B4-BE49-F238E27FC236}">
                <a16:creationId xmlns:a16="http://schemas.microsoft.com/office/drawing/2014/main" id="{0097967E-95A8-24AF-277A-9923DBBB7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Image 38">
            <a:extLst>
              <a:ext uri="{FF2B5EF4-FFF2-40B4-BE49-F238E27FC236}">
                <a16:creationId xmlns:a16="http://schemas.microsoft.com/office/drawing/2014/main" id="{CA77E692-4F32-F8CA-0F48-DD132D7372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3" y="6257925"/>
            <a:ext cx="11430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Image 8">
            <a:extLst>
              <a:ext uri="{FF2B5EF4-FFF2-40B4-BE49-F238E27FC236}">
                <a16:creationId xmlns:a16="http://schemas.microsoft.com/office/drawing/2014/main" id="{D1537343-8C45-12F0-482E-20434C552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6365875"/>
            <a:ext cx="1027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Image 4">
            <a:extLst>
              <a:ext uri="{FF2B5EF4-FFF2-40B4-BE49-F238E27FC236}">
                <a16:creationId xmlns:a16="http://schemas.microsoft.com/office/drawing/2014/main" id="{44334A6F-3565-8A69-29A6-720085673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6343650"/>
            <a:ext cx="2730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Image 5">
            <a:extLst>
              <a:ext uri="{FF2B5EF4-FFF2-40B4-BE49-F238E27FC236}">
                <a16:creationId xmlns:a16="http://schemas.microsoft.com/office/drawing/2014/main" id="{8B020835-B343-B03B-D8A5-AE906D60A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6275388"/>
            <a:ext cx="93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10">
            <a:extLst>
              <a:ext uri="{FF2B5EF4-FFF2-40B4-BE49-F238E27FC236}">
                <a16:creationId xmlns:a16="http://schemas.microsoft.com/office/drawing/2014/main" id="{B30426D0-91EF-E5C0-5393-72F3A1435A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6383338"/>
            <a:ext cx="755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7" descr="Une image contenant texte, arts de la table, vaisselle&#10;&#10;Description générée automatiquement">
            <a:extLst>
              <a:ext uri="{FF2B5EF4-FFF2-40B4-BE49-F238E27FC236}">
                <a16:creationId xmlns:a16="http://schemas.microsoft.com/office/drawing/2014/main" id="{F8210F25-9F93-C87B-A7FD-40DABF3B1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6383338"/>
            <a:ext cx="7731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Image 8">
            <a:extLst>
              <a:ext uri="{FF2B5EF4-FFF2-40B4-BE49-F238E27FC236}">
                <a16:creationId xmlns:a16="http://schemas.microsoft.com/office/drawing/2014/main" id="{B0565786-7FAE-4D3B-931E-91DD4BD678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6369050"/>
            <a:ext cx="8524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ZoneTexte 9">
            <a:extLst>
              <a:ext uri="{FF2B5EF4-FFF2-40B4-BE49-F238E27FC236}">
                <a16:creationId xmlns:a16="http://schemas.microsoft.com/office/drawing/2014/main" id="{1667073C-A1CB-8007-942B-B4AEBB93C4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84838" y="6383338"/>
            <a:ext cx="793750" cy="230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>
                <a:latin typeface="Arial" panose="020B0604020202020204" pitchFamily="34" charset="0"/>
                <a:cs typeface="Arial" panose="020B0604020202020204" pitchFamily="34" charset="0"/>
              </a:rPr>
              <a:t>Label rouge</a:t>
            </a:r>
          </a:p>
        </p:txBody>
      </p:sp>
      <p:pic>
        <p:nvPicPr>
          <p:cNvPr id="2079" name="Image 10">
            <a:extLst>
              <a:ext uri="{FF2B5EF4-FFF2-40B4-BE49-F238E27FC236}">
                <a16:creationId xmlns:a16="http://schemas.microsoft.com/office/drawing/2014/main" id="{19797733-63FD-39D4-085C-61BFA046F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346825"/>
            <a:ext cx="750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Image 11">
            <a:extLst>
              <a:ext uri="{FF2B5EF4-FFF2-40B4-BE49-F238E27FC236}">
                <a16:creationId xmlns:a16="http://schemas.microsoft.com/office/drawing/2014/main" id="{BF619DD5-414E-915C-AAC5-69F664C64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680200"/>
            <a:ext cx="793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9582CD7-5753-479A-CD0A-C5F2F3A7A4ED}"/>
              </a:ext>
            </a:extLst>
          </p:cNvPr>
          <p:cNvSpPr txBox="1"/>
          <p:nvPr userDrawn="1"/>
        </p:nvSpPr>
        <p:spPr>
          <a:xfrm>
            <a:off x="990600" y="6813550"/>
            <a:ext cx="3600450" cy="561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noaetpapille.fr </a:t>
            </a:r>
            <a:r>
              <a:rPr lang="fr-FR" b="0" dirty="0">
                <a:solidFill>
                  <a:srgbClr val="000000"/>
                </a:solidFill>
                <a:latin typeface="Times New Roman" panose="02020603050405020304" pitchFamily="18" charset="0"/>
              </a:rPr>
              <a:t>Toute l’année, des animations sont organisées dans les restaurants scolaires : découverte de nouvelles recettes, sensibilisation à la protection de l’environnement, …</a:t>
            </a:r>
            <a:endParaRPr lang="fr-FR" dirty="0"/>
          </a:p>
        </p:txBody>
      </p:sp>
      <p:pic>
        <p:nvPicPr>
          <p:cNvPr id="2082" name="Image 13">
            <a:extLst>
              <a:ext uri="{FF2B5EF4-FFF2-40B4-BE49-F238E27FC236}">
                <a16:creationId xmlns:a16="http://schemas.microsoft.com/office/drawing/2014/main" id="{1036979D-D0BA-3C3F-EE3F-ED2313858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6332538"/>
            <a:ext cx="4302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2" descr="Bleu-Blanc-Coeur - Pour une alimentation durable">
            <a:extLst>
              <a:ext uri="{FF2B5EF4-FFF2-40B4-BE49-F238E27FC236}">
                <a16:creationId xmlns:a16="http://schemas.microsoft.com/office/drawing/2014/main" id="{86B2AD2C-29EE-E355-9C03-9842D383C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6334125"/>
            <a:ext cx="365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2" descr="Appellation d'origine protégée — Wikipédia">
            <a:extLst>
              <a:ext uri="{FF2B5EF4-FFF2-40B4-BE49-F238E27FC236}">
                <a16:creationId xmlns:a16="http://schemas.microsoft.com/office/drawing/2014/main" id="{477AEF15-65F8-3EBC-251F-EDCDF8E7A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6278563"/>
            <a:ext cx="346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5" name="ZoneTexte 16">
            <a:extLst>
              <a:ext uri="{FF2B5EF4-FFF2-40B4-BE49-F238E27FC236}">
                <a16:creationId xmlns:a16="http://schemas.microsoft.com/office/drawing/2014/main" id="{1F7B2C0B-0F8F-16CE-3B8B-B11208CC25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96363" y="6383338"/>
            <a:ext cx="381000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100" b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B4CC669D-2656-59C8-501C-DC67AE9A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2413000"/>
            <a:ext cx="188912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123" name="Text Box 33">
            <a:extLst>
              <a:ext uri="{FF2B5EF4-FFF2-40B4-BE49-F238E27FC236}">
                <a16:creationId xmlns:a16="http://schemas.microsoft.com/office/drawing/2014/main" id="{77D6099E-1072-34BF-0866-0605D167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6529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latin typeface="Arial" panose="020B0604020202020204" pitchFamily="34" charset="0"/>
              </a:rPr>
              <a:t>Menus 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03 mars au 07 mars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619732DF-A85D-6C81-C45E-8905454B2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46171"/>
              </p:ext>
            </p:extLst>
          </p:nvPr>
        </p:nvGraphicFramePr>
        <p:xfrm>
          <a:off x="483590" y="2288383"/>
          <a:ext cx="9698040" cy="3529010"/>
        </p:xfrm>
        <a:graphic>
          <a:graphicData uri="http://schemas.openxmlformats.org/drawingml/2006/table">
            <a:tbl>
              <a:tblPr/>
              <a:tblGrid>
                <a:gridCol w="193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8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Radis et beurre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Céleri        et dés d’emmental vinaigrette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Salade verte           vinaigrette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Merlu         bretonne (crème champignons, poireaux)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Parmentier volaille kebab édamamé et purée de carottes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Sauté de veau              sauce marengo (tomate, champignons)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dog saucisse </a:t>
                      </a:r>
                      <a:b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S/p: Hot dog saucisse de volaille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Œuf dur         béchamel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Boulgour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Semoule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Pommes de terre quartier avec peau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Epinards branches 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riz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 fromage frais nature au lait entier et sucre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Fromage au lait pasteurisé Carré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Yaourt aromatisé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Nectaire AOP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Dessert lacté gélifié saveur vanille caramel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Banane sauce chocolat et amande effilées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50" name="Image 23">
            <a:extLst>
              <a:ext uri="{FF2B5EF4-FFF2-40B4-BE49-F238E27FC236}">
                <a16:creationId xmlns:a16="http://schemas.microsoft.com/office/drawing/2014/main" id="{306DF9C4-96C4-FADA-7AD4-CC9D7D7D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8" y="2765425"/>
            <a:ext cx="193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Image 24">
            <a:extLst>
              <a:ext uri="{FF2B5EF4-FFF2-40B4-BE49-F238E27FC236}">
                <a16:creationId xmlns:a16="http://schemas.microsoft.com/office/drawing/2014/main" id="{80971752-9942-7855-7AE1-EEC06BD5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25" y="4625975"/>
            <a:ext cx="231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Image 25">
            <a:extLst>
              <a:ext uri="{FF2B5EF4-FFF2-40B4-BE49-F238E27FC236}">
                <a16:creationId xmlns:a16="http://schemas.microsoft.com/office/drawing/2014/main" id="{134B433D-60FE-7326-A2D7-F27371DF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4740275"/>
            <a:ext cx="1762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Image 26">
            <a:extLst>
              <a:ext uri="{FF2B5EF4-FFF2-40B4-BE49-F238E27FC236}">
                <a16:creationId xmlns:a16="http://schemas.microsoft.com/office/drawing/2014/main" id="{52FA08DA-E2E9-F116-66F6-170F0EEEB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084513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Image 27">
            <a:extLst>
              <a:ext uri="{FF2B5EF4-FFF2-40B4-BE49-F238E27FC236}">
                <a16:creationId xmlns:a16="http://schemas.microsoft.com/office/drawing/2014/main" id="{D6158725-1A1C-BD70-9BF5-2E46DB37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8" y="3170238"/>
            <a:ext cx="174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Image 28">
            <a:extLst>
              <a:ext uri="{FF2B5EF4-FFF2-40B4-BE49-F238E27FC236}">
                <a16:creationId xmlns:a16="http://schemas.microsoft.com/office/drawing/2014/main" id="{F4BB9BA5-FC0E-F8B2-2DA9-1E17D587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555875"/>
            <a:ext cx="17621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Image 29">
            <a:extLst>
              <a:ext uri="{FF2B5EF4-FFF2-40B4-BE49-F238E27FC236}">
                <a16:creationId xmlns:a16="http://schemas.microsoft.com/office/drawing/2014/main" id="{5EDAF13E-A328-2C4A-ED95-CC8B93AB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159125"/>
            <a:ext cx="2016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Image 30">
            <a:extLst>
              <a:ext uri="{FF2B5EF4-FFF2-40B4-BE49-F238E27FC236}">
                <a16:creationId xmlns:a16="http://schemas.microsoft.com/office/drawing/2014/main" id="{45CDD86D-8AFD-89C8-8D6D-72EC538D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949700"/>
            <a:ext cx="174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Image 32">
            <a:extLst>
              <a:ext uri="{FF2B5EF4-FFF2-40B4-BE49-F238E27FC236}">
                <a16:creationId xmlns:a16="http://schemas.microsoft.com/office/drawing/2014/main" id="{73D8DAB0-E97C-5D6A-57F5-8CD5114E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949700"/>
            <a:ext cx="174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Image 33">
            <a:extLst>
              <a:ext uri="{FF2B5EF4-FFF2-40B4-BE49-F238E27FC236}">
                <a16:creationId xmlns:a16="http://schemas.microsoft.com/office/drawing/2014/main" id="{9B59E787-2491-0119-8EF0-43690C8E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635500"/>
            <a:ext cx="1746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Image 34">
            <a:extLst>
              <a:ext uri="{FF2B5EF4-FFF2-40B4-BE49-F238E27FC236}">
                <a16:creationId xmlns:a16="http://schemas.microsoft.com/office/drawing/2014/main" id="{34AFAEE2-0B0F-4B3C-2811-8D58005E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4052888"/>
            <a:ext cx="1746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Image 35">
            <a:extLst>
              <a:ext uri="{FF2B5EF4-FFF2-40B4-BE49-F238E27FC236}">
                <a16:creationId xmlns:a16="http://schemas.microsoft.com/office/drawing/2014/main" id="{F5A4C4D3-9213-F16D-376A-275E2D64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454275"/>
            <a:ext cx="1762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Image 31">
            <a:extLst>
              <a:ext uri="{FF2B5EF4-FFF2-40B4-BE49-F238E27FC236}">
                <a16:creationId xmlns:a16="http://schemas.microsoft.com/office/drawing/2014/main" id="{A6D56D15-B9FE-856A-E9E8-5B2F9D7E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3097213"/>
            <a:ext cx="1968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8E7EFFD-C4F3-EF2E-F964-67070AD2D04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5500" y="1685925"/>
            <a:ext cx="768350" cy="76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64" name="ZoneTexte 2">
            <a:extLst>
              <a:ext uri="{FF2B5EF4-FFF2-40B4-BE49-F238E27FC236}">
                <a16:creationId xmlns:a16="http://schemas.microsoft.com/office/drawing/2014/main" id="{413A19A5-6298-DB47-17BF-66ABAC07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1900238"/>
            <a:ext cx="170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800" b="0"/>
              <a:t>Repas du carnaval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42B3383B-2335-C68B-01C4-31F26901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268538"/>
            <a:ext cx="20193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C1252FDC-A973-F26B-0BE3-B293C973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2251075"/>
            <a:ext cx="19685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83378F4D-CBAB-32E1-AACB-FF7BBE9B1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2270125"/>
            <a:ext cx="19097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149" name="Text Box 15">
            <a:extLst>
              <a:ext uri="{FF2B5EF4-FFF2-40B4-BE49-F238E27FC236}">
                <a16:creationId xmlns:a16="http://schemas.microsoft.com/office/drawing/2014/main" id="{ECF36AEF-0403-E137-8D55-865ABC19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68538"/>
            <a:ext cx="19097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6150" name="Text Box 22">
            <a:extLst>
              <a:ext uri="{FF2B5EF4-FFF2-40B4-BE49-F238E27FC236}">
                <a16:creationId xmlns:a16="http://schemas.microsoft.com/office/drawing/2014/main" id="{C0BE9E0B-4D03-D04C-596B-FFCA15F5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2268538"/>
            <a:ext cx="19446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151" name="Text Box 33">
            <a:extLst>
              <a:ext uri="{FF2B5EF4-FFF2-40B4-BE49-F238E27FC236}">
                <a16:creationId xmlns:a16="http://schemas.microsoft.com/office/drawing/2014/main" id="{5D2B2101-2279-4A5A-9344-5E9392605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6529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latin typeface="Arial" panose="020B0604020202020204" pitchFamily="34" charset="0"/>
              </a:rPr>
              <a:t>Menus 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10 mars au 14 mars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9C1BEA4-EF80-2027-E8C7-0DA72009E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34734"/>
              </p:ext>
            </p:extLst>
          </p:nvPr>
        </p:nvGraphicFramePr>
        <p:xfrm>
          <a:off x="522288" y="2251075"/>
          <a:ext cx="9686925" cy="3546475"/>
        </p:xfrm>
        <a:graphic>
          <a:graphicData uri="http://schemas.openxmlformats.org/drawingml/2006/table">
            <a:tbl>
              <a:tblPr/>
              <a:tblGrid>
                <a:gridCol w="193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2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Pomelos et sucre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Soupe de courgette et fromage fondu vache qui rit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Coleslaw rouge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(carotte, chou rouge,        mayonnaise) et dés d'emmental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Sauté de bœuf         sauce provençale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Emincé de dinde                au jus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Hoki            sauce citron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Jambon blanc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S/p: Jambon de dinde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Pennes semi complètes            sauce légumes, pois cassés et graines de courge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Haricots verts 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semoule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Blé              sauce tomate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 et lentilles        </a:t>
                      </a:r>
                      <a:r>
                        <a:rPr lang="fr-FR" sz="1000" b="0" i="0" u="none" strike="noStrike" dirty="0">
                          <a:solidFill>
                            <a:srgbClr val="80008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 l'indienne </a:t>
                      </a:r>
                    </a:p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(épices tandoori)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Purée de panais et pommes de terre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Edam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Yaourt nature  sucre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Coulommiers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 à la farine de pois chiches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78" name="Image 13">
            <a:extLst>
              <a:ext uri="{FF2B5EF4-FFF2-40B4-BE49-F238E27FC236}">
                <a16:creationId xmlns:a16="http://schemas.microsoft.com/office/drawing/2014/main" id="{A258F211-CEBD-C2AA-6F01-5C4BC296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2500313"/>
            <a:ext cx="1412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Image 14">
            <a:extLst>
              <a:ext uri="{FF2B5EF4-FFF2-40B4-BE49-F238E27FC236}">
                <a16:creationId xmlns:a16="http://schemas.microsoft.com/office/drawing/2014/main" id="{8F2614B0-32A5-CAFA-43BB-8181513DE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249613"/>
            <a:ext cx="1619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Image 15">
            <a:extLst>
              <a:ext uri="{FF2B5EF4-FFF2-40B4-BE49-F238E27FC236}">
                <a16:creationId xmlns:a16="http://schemas.microsoft.com/office/drawing/2014/main" id="{4404DFD1-D620-ECB2-FEB7-BD497EBA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645025"/>
            <a:ext cx="1412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Image 16">
            <a:extLst>
              <a:ext uri="{FF2B5EF4-FFF2-40B4-BE49-F238E27FC236}">
                <a16:creationId xmlns:a16="http://schemas.microsoft.com/office/drawing/2014/main" id="{FF1AC694-DF37-57E0-447E-2B72E185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938588"/>
            <a:ext cx="1412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Image 17">
            <a:extLst>
              <a:ext uri="{FF2B5EF4-FFF2-40B4-BE49-F238E27FC236}">
                <a16:creationId xmlns:a16="http://schemas.microsoft.com/office/drawing/2014/main" id="{134BE490-3728-6944-6587-E4194E84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416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Image 18">
            <a:extLst>
              <a:ext uri="{FF2B5EF4-FFF2-40B4-BE49-F238E27FC236}">
                <a16:creationId xmlns:a16="http://schemas.microsoft.com/office/drawing/2014/main" id="{5ACEE5C2-2E76-BF63-CFA9-E871AE5C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4032250"/>
            <a:ext cx="1412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Image 19">
            <a:extLst>
              <a:ext uri="{FF2B5EF4-FFF2-40B4-BE49-F238E27FC236}">
                <a16:creationId xmlns:a16="http://schemas.microsoft.com/office/drawing/2014/main" id="{849DE745-B82D-B189-BC82-B9F51296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132138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Image 20">
            <a:extLst>
              <a:ext uri="{FF2B5EF4-FFF2-40B4-BE49-F238E27FC236}">
                <a16:creationId xmlns:a16="http://schemas.microsoft.com/office/drawing/2014/main" id="{99A23E7D-4EAB-7C89-A8B8-0CDD02BA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859213"/>
            <a:ext cx="1412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Image 21">
            <a:extLst>
              <a:ext uri="{FF2B5EF4-FFF2-40B4-BE49-F238E27FC236}">
                <a16:creationId xmlns:a16="http://schemas.microsoft.com/office/drawing/2014/main" id="{8BB43A47-2088-D285-51F4-D3F5B0D9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8" y="3073400"/>
            <a:ext cx="1412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Image 22">
            <a:extLst>
              <a:ext uri="{FF2B5EF4-FFF2-40B4-BE49-F238E27FC236}">
                <a16:creationId xmlns:a16="http://schemas.microsoft.com/office/drawing/2014/main" id="{6D1A6FFD-0EA2-1408-2281-53EF2C99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341688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Image 25">
            <a:extLst>
              <a:ext uri="{FF2B5EF4-FFF2-40B4-BE49-F238E27FC236}">
                <a16:creationId xmlns:a16="http://schemas.microsoft.com/office/drawing/2014/main" id="{08BEA897-FBDC-5388-54CC-F3E5303B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8" y="2765425"/>
            <a:ext cx="193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Image 16">
            <a:extLst>
              <a:ext uri="{FF2B5EF4-FFF2-40B4-BE49-F238E27FC236}">
                <a16:creationId xmlns:a16="http://schemas.microsoft.com/office/drawing/2014/main" id="{54E6C11C-3833-32B7-8CEB-DD901DCE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190875"/>
            <a:ext cx="1412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Image 18">
            <a:extLst>
              <a:ext uri="{FF2B5EF4-FFF2-40B4-BE49-F238E27FC236}">
                <a16:creationId xmlns:a16="http://schemas.microsoft.com/office/drawing/2014/main" id="{C23B0697-81CF-6031-48D5-A207E15E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4645025"/>
            <a:ext cx="1412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3">
            <a:extLst>
              <a:ext uri="{FF2B5EF4-FFF2-40B4-BE49-F238E27FC236}">
                <a16:creationId xmlns:a16="http://schemas.microsoft.com/office/drawing/2014/main" id="{6310F5A0-8823-5F01-6C37-B91404EE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6529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17 mars au 21 mars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F3CF5110-D315-DCE8-6E82-A9CA5F7A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2268538"/>
            <a:ext cx="1993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8E8FD0A3-F9F3-87F1-55B5-4DF14B487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268538"/>
            <a:ext cx="19939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AEB5417-FE17-5C18-555D-40611737B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8" y="2268538"/>
            <a:ext cx="186848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74" name="Text Box 15">
            <a:extLst>
              <a:ext uri="{FF2B5EF4-FFF2-40B4-BE49-F238E27FC236}">
                <a16:creationId xmlns:a16="http://schemas.microsoft.com/office/drawing/2014/main" id="{D23C3AFE-FDA0-1EA0-7659-2E7BA4203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290763"/>
            <a:ext cx="18732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53EE3B12-9E19-F98D-C204-B55A5727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2270125"/>
            <a:ext cx="20161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3EB81E8-4FDF-17AE-94EB-1FC42D1F9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91749"/>
              </p:ext>
            </p:extLst>
          </p:nvPr>
        </p:nvGraphicFramePr>
        <p:xfrm>
          <a:off x="571500" y="2235200"/>
          <a:ext cx="9667875" cy="356235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24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Salade verte         et croutons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Rillettes de sardine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Carotte râpée             dés de mimolette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Cordon bleu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 de colin          sauce citron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 de thon sauce tomate </a:t>
                      </a:r>
                    </a:p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Couscous végétal aux 5 légumes et raisins secs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Roti de bœuf             au jus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Petits pois mijotés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Ratatouille et pommes de terre cubes vapeur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Purée de courgette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4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</a:t>
                      </a:r>
                    </a:p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Yaourt aromatisé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 fromage frais nature et sucre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Dessert pomme amande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Gâteau chocolat poire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00" name="Image 11">
            <a:extLst>
              <a:ext uri="{FF2B5EF4-FFF2-40B4-BE49-F238E27FC236}">
                <a16:creationId xmlns:a16="http://schemas.microsoft.com/office/drawing/2014/main" id="{C175F086-F6F7-28E0-B003-8A2F03238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4503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Image 12">
            <a:extLst>
              <a:ext uri="{FF2B5EF4-FFF2-40B4-BE49-F238E27FC236}">
                <a16:creationId xmlns:a16="http://schemas.microsoft.com/office/drawing/2014/main" id="{AF092F88-B322-A28C-3AD1-79A15B4C9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46186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Image 14">
            <a:extLst>
              <a:ext uri="{FF2B5EF4-FFF2-40B4-BE49-F238E27FC236}">
                <a16:creationId xmlns:a16="http://schemas.microsoft.com/office/drawing/2014/main" id="{46599B2D-AC2C-4A9A-AD31-3F8D14EA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16262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Image 15">
            <a:extLst>
              <a:ext uri="{FF2B5EF4-FFF2-40B4-BE49-F238E27FC236}">
                <a16:creationId xmlns:a16="http://schemas.microsoft.com/office/drawing/2014/main" id="{1FE43422-D30C-622F-D243-4EB25794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4637856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Image 17">
            <a:extLst>
              <a:ext uri="{FF2B5EF4-FFF2-40B4-BE49-F238E27FC236}">
                <a16:creationId xmlns:a16="http://schemas.microsoft.com/office/drawing/2014/main" id="{C240DB39-1ADF-7348-30C9-28A5B800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2314575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Image 18">
            <a:extLst>
              <a:ext uri="{FF2B5EF4-FFF2-40B4-BE49-F238E27FC236}">
                <a16:creationId xmlns:a16="http://schemas.microsoft.com/office/drawing/2014/main" id="{5FE7FB41-1ADB-34D8-E398-4C0CC73A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3140075"/>
            <a:ext cx="263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Image 19">
            <a:extLst>
              <a:ext uri="{FF2B5EF4-FFF2-40B4-BE49-F238E27FC236}">
                <a16:creationId xmlns:a16="http://schemas.microsoft.com/office/drawing/2014/main" id="{B844290C-43D2-F6FB-A93D-351730B4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49043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Image 20">
            <a:extLst>
              <a:ext uri="{FF2B5EF4-FFF2-40B4-BE49-F238E27FC236}">
                <a16:creationId xmlns:a16="http://schemas.microsoft.com/office/drawing/2014/main" id="{08A8AE42-DEEA-A9B1-7128-8498BC3B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251200"/>
            <a:ext cx="195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0F2C6F-F5EA-B4B4-2B5A-C25E2D375086}"/>
              </a:ext>
            </a:extLst>
          </p:cNvPr>
          <p:cNvSpPr txBox="1"/>
          <p:nvPr/>
        </p:nvSpPr>
        <p:spPr>
          <a:xfrm>
            <a:off x="4604469" y="1916112"/>
            <a:ext cx="194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implified Arabic" panose="020F0502020204030204" pitchFamily="18" charset="-78"/>
                <a:cs typeface="Simplified Arabic" panose="020F0502020204030204" pitchFamily="18" charset="-78"/>
              </a:rPr>
              <a:t>Animation Vikings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3">
            <a:extLst>
              <a:ext uri="{FF2B5EF4-FFF2-40B4-BE49-F238E27FC236}">
                <a16:creationId xmlns:a16="http://schemas.microsoft.com/office/drawing/2014/main" id="{0275E645-8787-EDDC-3C85-12EB2FEC8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6529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24 mars au 28 mars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E0953FC-BBE0-86AC-FC00-CB8428D6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2268538"/>
            <a:ext cx="19843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F629FE82-8CEE-F0E6-0068-1FDB750EC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2268538"/>
            <a:ext cx="19145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DE0C4A43-EBA2-6DCC-9CEE-823BD430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5" y="230822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198" name="Text Box 15">
            <a:extLst>
              <a:ext uri="{FF2B5EF4-FFF2-40B4-BE49-F238E27FC236}">
                <a16:creationId xmlns:a16="http://schemas.microsoft.com/office/drawing/2014/main" id="{5CB5C8C4-8693-5B52-AF2F-9076B9EB7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268538"/>
            <a:ext cx="19081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199" name="Text Box 22">
            <a:extLst>
              <a:ext uri="{FF2B5EF4-FFF2-40B4-BE49-F238E27FC236}">
                <a16:creationId xmlns:a16="http://schemas.microsoft.com/office/drawing/2014/main" id="{1F5C874F-38E7-A64C-D2E0-79E20ECB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2270125"/>
            <a:ext cx="18732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11500AF-52A1-E4B7-4ACB-A829EC647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2357"/>
              </p:ext>
            </p:extLst>
          </p:nvPr>
        </p:nvGraphicFramePr>
        <p:xfrm>
          <a:off x="522288" y="2365375"/>
          <a:ext cx="9793289" cy="3359150"/>
        </p:xfrm>
        <a:graphic>
          <a:graphicData uri="http://schemas.openxmlformats.org/drawingml/2006/table">
            <a:tbl>
              <a:tblPr/>
              <a:tblGrid>
                <a:gridCol w="1944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1830"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Endives  vinaigrette agrume et dés d'emmental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Mâche, betteraves vinaigrette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         ,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dahl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lentilles corail et amandes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Poulet rôti                   au jus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Rôti de porc             sauce romarin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S/p: Rôti de dinde issu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Steak haché de veau sauce tomate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Parmentier au colin d'Alaska et saumon           à la purée céleri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Haricots verts à l'ail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Brocolis et pommes de terre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Carottes et 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coquillettes         semi complète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Tomme blanche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Fromage blanc nature et sucre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Yaourt aromatisé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Camembert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Tarte au chocolat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26" name="Image 2">
            <a:extLst>
              <a:ext uri="{FF2B5EF4-FFF2-40B4-BE49-F238E27FC236}">
                <a16:creationId xmlns:a16="http://schemas.microsoft.com/office/drawing/2014/main" id="{F5E8BB93-F323-619A-5072-40746B93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559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Image 3">
            <a:extLst>
              <a:ext uri="{FF2B5EF4-FFF2-40B4-BE49-F238E27FC236}">
                <a16:creationId xmlns:a16="http://schemas.microsoft.com/office/drawing/2014/main" id="{41D5CA83-3065-A32B-F7B5-42345D6C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45720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Image 5">
            <a:extLst>
              <a:ext uri="{FF2B5EF4-FFF2-40B4-BE49-F238E27FC236}">
                <a16:creationId xmlns:a16="http://schemas.microsoft.com/office/drawing/2014/main" id="{EBB1DF7C-BA20-41A2-E4B6-BF9BF0BE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3360738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Image 6">
            <a:extLst>
              <a:ext uri="{FF2B5EF4-FFF2-40B4-BE49-F238E27FC236}">
                <a16:creationId xmlns:a16="http://schemas.microsoft.com/office/drawing/2014/main" id="{359AA493-849C-134C-6C68-1B7BEBFF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13" y="5221288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Image 7">
            <a:extLst>
              <a:ext uri="{FF2B5EF4-FFF2-40B4-BE49-F238E27FC236}">
                <a16:creationId xmlns:a16="http://schemas.microsoft.com/office/drawing/2014/main" id="{67F98596-F19B-82EA-2B3E-D285DBD2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3205163"/>
            <a:ext cx="2555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Image 8">
            <a:extLst>
              <a:ext uri="{FF2B5EF4-FFF2-40B4-BE49-F238E27FC236}">
                <a16:creationId xmlns:a16="http://schemas.microsoft.com/office/drawing/2014/main" id="{BDEFFB94-49FB-6E28-8798-B36E7C28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4033838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Image 9">
            <a:extLst>
              <a:ext uri="{FF2B5EF4-FFF2-40B4-BE49-F238E27FC236}">
                <a16:creationId xmlns:a16="http://schemas.microsoft.com/office/drawing/2014/main" id="{16C0E40B-319B-3F9E-477D-6E64016D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360738"/>
            <a:ext cx="385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Image 10">
            <a:extLst>
              <a:ext uri="{FF2B5EF4-FFF2-40B4-BE49-F238E27FC236}">
                <a16:creationId xmlns:a16="http://schemas.microsoft.com/office/drawing/2014/main" id="{B55CC64A-A093-3E8E-3774-97B0A216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54350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Image 11">
            <a:extLst>
              <a:ext uri="{FF2B5EF4-FFF2-40B4-BE49-F238E27FC236}">
                <a16:creationId xmlns:a16="http://schemas.microsoft.com/office/drawing/2014/main" id="{F6F8F886-F33B-2635-C362-A34B59BF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81313"/>
            <a:ext cx="1952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3">
            <a:extLst>
              <a:ext uri="{FF2B5EF4-FFF2-40B4-BE49-F238E27FC236}">
                <a16:creationId xmlns:a16="http://schemas.microsoft.com/office/drawing/2014/main" id="{34F7C952-D64D-8C33-5AF4-34ED9B72F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533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31 mars au 04 avril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E308A4EA-66A9-B549-8B07-A12864EF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265363"/>
            <a:ext cx="19240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ED7F383F-CFCF-213E-5954-8623539B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2230438"/>
            <a:ext cx="1866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6932D667-2546-0064-462B-23EFFE1F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2265363"/>
            <a:ext cx="19113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526BC862-E97D-5D72-3E6B-DB1E6A36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2265363"/>
            <a:ext cx="18129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9223" name="Text Box 22">
            <a:extLst>
              <a:ext uri="{FF2B5EF4-FFF2-40B4-BE49-F238E27FC236}">
                <a16:creationId xmlns:a16="http://schemas.microsoft.com/office/drawing/2014/main" id="{EFF6E0E1-DA66-27D1-DB56-1780BDF8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2265363"/>
            <a:ext cx="18129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8F4693C-B7FC-F2D3-1473-53EDDCBD8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54520"/>
              </p:ext>
            </p:extLst>
          </p:nvPr>
        </p:nvGraphicFramePr>
        <p:xfrm>
          <a:off x="577057" y="2263162"/>
          <a:ext cx="9678986" cy="3567111"/>
        </p:xfrm>
        <a:graphic>
          <a:graphicData uri="http://schemas.openxmlformats.org/drawingml/2006/table">
            <a:tbl>
              <a:tblPr/>
              <a:tblGrid>
                <a:gridCol w="194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5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Salade verte          aux croutons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Champignons vinaigrette et dés de mimolette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Céleri   vinaigrette au curry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Et dés de cantal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colin pané          au riz soufflé sc tomate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Omelette             au fromage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Sauté de bœuf            sauce au thym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Gratin de pommes de terre, épinards et fromage à raclette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Rôti de dinde issu             jus aux oignons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Riz aux légumes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Pomme de terre quartier avec peau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Lentilles</a:t>
                      </a:r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mijotées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Haricots verts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Petit fromage frais au lait entier et sucre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Yaourt aromatisé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Liégeois chocolat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Compote poire allégée en sucre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Cake à la fleur d'oranger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50" name="Image 13">
            <a:extLst>
              <a:ext uri="{FF2B5EF4-FFF2-40B4-BE49-F238E27FC236}">
                <a16:creationId xmlns:a16="http://schemas.microsoft.com/office/drawing/2014/main" id="{DBE12E02-66F6-C5FB-F760-9D981043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09" y="4714875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Image 14">
            <a:extLst>
              <a:ext uri="{FF2B5EF4-FFF2-40B4-BE49-F238E27FC236}">
                <a16:creationId xmlns:a16="http://schemas.microsoft.com/office/drawing/2014/main" id="{E5BA1007-2A58-5562-2045-CF11DA00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3912574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Image 15">
            <a:extLst>
              <a:ext uri="{FF2B5EF4-FFF2-40B4-BE49-F238E27FC236}">
                <a16:creationId xmlns:a16="http://schemas.microsoft.com/office/drawing/2014/main" id="{C53F9D4E-6279-B2C1-CD41-F261F60B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1" y="3078163"/>
            <a:ext cx="2286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Image 19">
            <a:extLst>
              <a:ext uri="{FF2B5EF4-FFF2-40B4-BE49-F238E27FC236}">
                <a16:creationId xmlns:a16="http://schemas.microsoft.com/office/drawing/2014/main" id="{0FE1EA48-9BE2-94DD-C10F-6AD810AD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3017838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Image 22">
            <a:extLst>
              <a:ext uri="{FF2B5EF4-FFF2-40B4-BE49-F238E27FC236}">
                <a16:creationId xmlns:a16="http://schemas.microsoft.com/office/drawing/2014/main" id="{8280B9B9-BEAE-591D-926D-F630F0CF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2493963"/>
            <a:ext cx="3000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Image 23">
            <a:extLst>
              <a:ext uri="{FF2B5EF4-FFF2-40B4-BE49-F238E27FC236}">
                <a16:creationId xmlns:a16="http://schemas.microsoft.com/office/drawing/2014/main" id="{DC067224-35B4-5A90-EC42-32829D20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2895600"/>
            <a:ext cx="195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Image 12">
            <a:extLst>
              <a:ext uri="{FF2B5EF4-FFF2-40B4-BE49-F238E27FC236}">
                <a16:creationId xmlns:a16="http://schemas.microsoft.com/office/drawing/2014/main" id="{97140837-540B-9599-81BF-C3D9F78C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3431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Image 12">
            <a:extLst>
              <a:ext uri="{FF2B5EF4-FFF2-40B4-BE49-F238E27FC236}">
                <a16:creationId xmlns:a16="http://schemas.microsoft.com/office/drawing/2014/main" id="{CD4A84EE-AB8B-F230-A26F-DD5B77BA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75" y="4714875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Image 5">
            <a:extLst>
              <a:ext uri="{FF2B5EF4-FFF2-40B4-BE49-F238E27FC236}">
                <a16:creationId xmlns:a16="http://schemas.microsoft.com/office/drawing/2014/main" id="{7B4A5BFA-F6D4-E7F9-88DD-9176A68F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69" y="309183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3">
            <a:extLst>
              <a:ext uri="{FF2B5EF4-FFF2-40B4-BE49-F238E27FC236}">
                <a16:creationId xmlns:a16="http://schemas.microsoft.com/office/drawing/2014/main" id="{48920DA4-9844-345D-22AF-0175A329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3147398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3">
            <a:extLst>
              <a:ext uri="{FF2B5EF4-FFF2-40B4-BE49-F238E27FC236}">
                <a16:creationId xmlns:a16="http://schemas.microsoft.com/office/drawing/2014/main" id="{97313577-8D77-EC9A-9382-84E2D961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37417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07 au 11 avril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89648226-4074-D6C8-5CF5-75724DE5D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2266950"/>
            <a:ext cx="19462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95E6E00-7E6A-66A8-1FE2-CD6E2FF19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2268538"/>
            <a:ext cx="192563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B9DEAC8E-674E-A384-9959-AF5B4A77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2266950"/>
            <a:ext cx="20256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6" name="Text Box 22">
            <a:extLst>
              <a:ext uri="{FF2B5EF4-FFF2-40B4-BE49-F238E27FC236}">
                <a16:creationId xmlns:a16="http://schemas.microsoft.com/office/drawing/2014/main" id="{F7B8756F-CAE1-336A-A20C-EEF43516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2266950"/>
            <a:ext cx="1868488" cy="3814763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 sz="1050" b="0" i="1" dirty="0">
              <a:latin typeface="Arial" panose="020B0604020202020204" pitchFamily="34" charset="0"/>
            </a:endParaRPr>
          </a:p>
        </p:txBody>
      </p:sp>
      <p:sp>
        <p:nvSpPr>
          <p:cNvPr id="10247" name="Text Box 3">
            <a:extLst>
              <a:ext uri="{FF2B5EF4-FFF2-40B4-BE49-F238E27FC236}">
                <a16:creationId xmlns:a16="http://schemas.microsoft.com/office/drawing/2014/main" id="{B0CF4F38-329E-3E6D-E080-2AAC98E3A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339975"/>
            <a:ext cx="19462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196788B-E69D-9AA8-A351-F180EBBD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7208"/>
              </p:ext>
            </p:extLst>
          </p:nvPr>
        </p:nvGraphicFramePr>
        <p:xfrm>
          <a:off x="522288" y="2265363"/>
          <a:ext cx="9790111" cy="3532186"/>
        </p:xfrm>
        <a:graphic>
          <a:graphicData uri="http://schemas.openxmlformats.org/drawingml/2006/table">
            <a:tbl>
              <a:tblPr/>
              <a:tblGrid>
                <a:gridCol w="196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6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5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Tomate           vinaigrette curry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Dés de gouda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Carottes râpées          vinaigrette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Dés d’emmental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37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Sauté de </a:t>
                      </a:r>
                      <a:r>
                        <a:rPr lang="fr-FR" sz="1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boeuf</a:t>
                      </a:r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sauce provençale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Coquillettes semi complète           sauce tomate lentille </a:t>
                      </a:r>
                      <a:r>
                        <a:rPr lang="fr-FR" sz="1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égréné</a:t>
                      </a:r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végétal graine courge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Parmentier colin d'Alaska          , </a:t>
                      </a:r>
                      <a:r>
                        <a:rPr lang="fr-FR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pomme de terre 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Cuisse de poulet             sauce curry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Clafoutis patate douce, 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pdt, mozzarella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Petits pois et pdt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Salade verte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Courgettes provençales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et semoule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Fromage blanc aromatisé aux fruits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Coulommiers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Yaourt nature et sucre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Mousse au chocolat au lait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Gâteau chocolat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4" name="Image 2">
            <a:extLst>
              <a:ext uri="{FF2B5EF4-FFF2-40B4-BE49-F238E27FC236}">
                <a16:creationId xmlns:a16="http://schemas.microsoft.com/office/drawing/2014/main" id="{3E17FCE2-0853-2DDA-5837-FBA052C6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1559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Image 3">
            <a:extLst>
              <a:ext uri="{FF2B5EF4-FFF2-40B4-BE49-F238E27FC236}">
                <a16:creationId xmlns:a16="http://schemas.microsoft.com/office/drawing/2014/main" id="{7FE02727-608B-FEBF-116E-7ABD76EC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45720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Image 4">
            <a:extLst>
              <a:ext uri="{FF2B5EF4-FFF2-40B4-BE49-F238E27FC236}">
                <a16:creationId xmlns:a16="http://schemas.microsoft.com/office/drawing/2014/main" id="{3D652B9E-6E8C-3976-DC3C-67746E63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2733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Image 5">
            <a:extLst>
              <a:ext uri="{FF2B5EF4-FFF2-40B4-BE49-F238E27FC236}">
                <a16:creationId xmlns:a16="http://schemas.microsoft.com/office/drawing/2014/main" id="{11846957-8905-EC15-4B03-432DBE7B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381375"/>
            <a:ext cx="2286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Image 9">
            <a:extLst>
              <a:ext uri="{FF2B5EF4-FFF2-40B4-BE49-F238E27FC236}">
                <a16:creationId xmlns:a16="http://schemas.microsoft.com/office/drawing/2014/main" id="{77F57608-DE71-30C5-BCAD-D67A867B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08213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Image 12">
            <a:extLst>
              <a:ext uri="{FF2B5EF4-FFF2-40B4-BE49-F238E27FC236}">
                <a16:creationId xmlns:a16="http://schemas.microsoft.com/office/drawing/2014/main" id="{055B653A-8E9E-176A-D133-E7619F10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8577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Image 14">
            <a:extLst>
              <a:ext uri="{FF2B5EF4-FFF2-40B4-BE49-F238E27FC236}">
                <a16:creationId xmlns:a16="http://schemas.microsoft.com/office/drawing/2014/main" id="{2EA43329-FD01-C76A-5D22-0A25FB0F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8704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Image 15">
            <a:extLst>
              <a:ext uri="{FF2B5EF4-FFF2-40B4-BE49-F238E27FC236}">
                <a16:creationId xmlns:a16="http://schemas.microsoft.com/office/drawing/2014/main" id="{DEC2C968-A507-73BA-7866-EF64A34A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3815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Image 18">
            <a:extLst>
              <a:ext uri="{FF2B5EF4-FFF2-40B4-BE49-F238E27FC236}">
                <a16:creationId xmlns:a16="http://schemas.microsoft.com/office/drawing/2014/main" id="{75A81BA7-9F30-1BFF-EE86-6BC50B4F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3116263"/>
            <a:ext cx="1952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Image 19">
            <a:extLst>
              <a:ext uri="{FF2B5EF4-FFF2-40B4-BE49-F238E27FC236}">
                <a16:creationId xmlns:a16="http://schemas.microsoft.com/office/drawing/2014/main" id="{E00EAB6C-32BD-27A9-04BB-B5F41345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995613"/>
            <a:ext cx="1952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Image 2">
            <a:extLst>
              <a:ext uri="{FF2B5EF4-FFF2-40B4-BE49-F238E27FC236}">
                <a16:creationId xmlns:a16="http://schemas.microsoft.com/office/drawing/2014/main" id="{985C04F7-E2F8-5D9D-9F47-88BE140A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2385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Image 19">
            <a:extLst>
              <a:ext uri="{FF2B5EF4-FFF2-40B4-BE49-F238E27FC236}">
                <a16:creationId xmlns:a16="http://schemas.microsoft.com/office/drawing/2014/main" id="{3FDBCACE-733B-4F0B-C0ED-366F396A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386138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3">
            <a:extLst>
              <a:ext uri="{FF2B5EF4-FFF2-40B4-BE49-F238E27FC236}">
                <a16:creationId xmlns:a16="http://schemas.microsoft.com/office/drawing/2014/main" id="{B9E93F2D-C7AB-D486-A007-FE86FBE8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63801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14 au 18 avril     </a:t>
            </a:r>
            <a:r>
              <a:rPr lang="fr-FR" altLang="fr-FR" sz="2000" b="0">
                <a:solidFill>
                  <a:srgbClr val="FF0000"/>
                </a:solidFill>
                <a:latin typeface="Arial" panose="020B0604020202020204" pitchFamily="34" charset="0"/>
              </a:rPr>
              <a:t>Vacances scolaires</a:t>
            </a:r>
            <a:endParaRPr lang="fr-FR" altLang="fr-FR" sz="24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81199B47-74C6-CC7E-EE25-13048BC1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2265363"/>
            <a:ext cx="192563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95AAE85-B44D-62E3-591E-16F845D5B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2295525"/>
            <a:ext cx="18859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F377B0E9-035D-423E-4380-C458B7A6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313" y="2295525"/>
            <a:ext cx="18859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2294" name="Text Box 22">
            <a:extLst>
              <a:ext uri="{FF2B5EF4-FFF2-40B4-BE49-F238E27FC236}">
                <a16:creationId xmlns:a16="http://schemas.microsoft.com/office/drawing/2014/main" id="{D5411419-1A92-8981-97B1-FA95C5BB7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2265363"/>
            <a:ext cx="202088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C1606ED-CF61-B361-6702-363FEF14E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97362"/>
              </p:ext>
            </p:extLst>
          </p:nvPr>
        </p:nvGraphicFramePr>
        <p:xfrm>
          <a:off x="522288" y="2235200"/>
          <a:ext cx="9705974" cy="3562350"/>
        </p:xfrm>
        <a:graphic>
          <a:graphicData uri="http://schemas.openxmlformats.org/drawingml/2006/table">
            <a:tbl>
              <a:tblPr/>
              <a:tblGrid>
                <a:gridCol w="195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Concombre           vinaigrette balsamique et dés de comté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Radis beurre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Riz          et chili végétal aux haricots rouges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Porc sauté            jus aux d’herbes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S/p: Sauté de dinde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Macaronis           semi complet sauce bœuf             épeautre et tomate façon bolognaise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Dés saumon               sauce crème herbes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Nuggets de poulet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88">
                <a:tc rowSpan="2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brie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Haricots verts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et boulgour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Macaronis          semi complète et emmental râpé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Epinards branche à la crème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Chou-fleur et pommes de terre sauce mornay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93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Pointe de brie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Yaourt aromatisé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Fruit de saison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Beignet framboise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Crème dessert saveur vanille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326" name="Image 2">
            <a:extLst>
              <a:ext uri="{FF2B5EF4-FFF2-40B4-BE49-F238E27FC236}">
                <a16:creationId xmlns:a16="http://schemas.microsoft.com/office/drawing/2014/main" id="{C1784310-205A-61F8-71F4-6DC4BF59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28900"/>
            <a:ext cx="3000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Image 3">
            <a:extLst>
              <a:ext uri="{FF2B5EF4-FFF2-40B4-BE49-F238E27FC236}">
                <a16:creationId xmlns:a16="http://schemas.microsoft.com/office/drawing/2014/main" id="{522A35CA-5058-D95B-4235-E4E63830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2385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Image 5">
            <a:extLst>
              <a:ext uri="{FF2B5EF4-FFF2-40B4-BE49-F238E27FC236}">
                <a16:creationId xmlns:a16="http://schemas.microsoft.com/office/drawing/2014/main" id="{DEF3D708-0831-045E-723B-F454B711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3685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Image 6">
            <a:extLst>
              <a:ext uri="{FF2B5EF4-FFF2-40B4-BE49-F238E27FC236}">
                <a16:creationId xmlns:a16="http://schemas.microsoft.com/office/drawing/2014/main" id="{6319C144-BF31-A3E1-4252-7FC7CFFA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411538"/>
            <a:ext cx="2286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Image 7">
            <a:extLst>
              <a:ext uri="{FF2B5EF4-FFF2-40B4-BE49-F238E27FC236}">
                <a16:creationId xmlns:a16="http://schemas.microsoft.com/office/drawing/2014/main" id="{67FE0A74-FC2C-1DB2-B303-6035357F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298825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Image 9">
            <a:extLst>
              <a:ext uri="{FF2B5EF4-FFF2-40B4-BE49-F238E27FC236}">
                <a16:creationId xmlns:a16="http://schemas.microsoft.com/office/drawing/2014/main" id="{B3B9DDA0-4924-2392-CE67-CDC17893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3567113"/>
            <a:ext cx="215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Image 10">
            <a:extLst>
              <a:ext uri="{FF2B5EF4-FFF2-40B4-BE49-F238E27FC236}">
                <a16:creationId xmlns:a16="http://schemas.microsoft.com/office/drawing/2014/main" id="{C5C489FC-20C1-BA91-C8AD-9333F0D5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4484688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Image 2">
            <a:extLst>
              <a:ext uri="{FF2B5EF4-FFF2-40B4-BE49-F238E27FC236}">
                <a16:creationId xmlns:a16="http://schemas.microsoft.com/office/drawing/2014/main" id="{3CF77209-0A17-6FE0-E678-BA6DE1616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508625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Image 12">
            <a:extLst>
              <a:ext uri="{FF2B5EF4-FFF2-40B4-BE49-F238E27FC236}">
                <a16:creationId xmlns:a16="http://schemas.microsoft.com/office/drawing/2014/main" id="{0899E45B-145C-7FAC-D811-86399EE8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1529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Image 13">
            <a:extLst>
              <a:ext uri="{FF2B5EF4-FFF2-40B4-BE49-F238E27FC236}">
                <a16:creationId xmlns:a16="http://schemas.microsoft.com/office/drawing/2014/main" id="{456254A9-A8AF-BB6D-3BF1-F9AB07C9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44577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Image 15">
            <a:extLst>
              <a:ext uri="{FF2B5EF4-FFF2-40B4-BE49-F238E27FC236}">
                <a16:creationId xmlns:a16="http://schemas.microsoft.com/office/drawing/2014/main" id="{E66423FD-2D08-1BFB-237D-8714F2B8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3035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Image 16">
            <a:extLst>
              <a:ext uri="{FF2B5EF4-FFF2-40B4-BE49-F238E27FC236}">
                <a16:creationId xmlns:a16="http://schemas.microsoft.com/office/drawing/2014/main" id="{962F0D88-043C-5A96-6F1D-112C11B2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50038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Image 17">
            <a:extLst>
              <a:ext uri="{FF2B5EF4-FFF2-40B4-BE49-F238E27FC236}">
                <a16:creationId xmlns:a16="http://schemas.microsoft.com/office/drawing/2014/main" id="{03509B15-AE89-5918-2491-2F704A6C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116263"/>
            <a:ext cx="1936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Image 31">
            <a:extLst>
              <a:ext uri="{FF2B5EF4-FFF2-40B4-BE49-F238E27FC236}">
                <a16:creationId xmlns:a16="http://schemas.microsoft.com/office/drawing/2014/main" id="{F5EBD0C2-67DD-440D-222A-4E4F37DC1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478213"/>
            <a:ext cx="1968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5B81379B-ACB7-D2E6-47D7-F59037C5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68214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21 au 25 avril     </a:t>
            </a:r>
            <a:r>
              <a:rPr lang="fr-FR" altLang="fr-FR" sz="2400" b="0">
                <a:solidFill>
                  <a:srgbClr val="FF0000"/>
                </a:solidFill>
                <a:latin typeface="Arial" panose="020B0604020202020204" pitchFamily="34" charset="0"/>
              </a:rPr>
              <a:t>Vacances scolaires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2659598D-B78A-86A4-B9DA-9D77FA9D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2287588"/>
            <a:ext cx="19208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5ECCB0E-7BAC-B634-B724-0B7C88EE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2268538"/>
            <a:ext cx="19208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9CB21A76-420D-0B0F-9DEE-29FF9626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2249488"/>
            <a:ext cx="18923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3318" name="Text Box 22">
            <a:extLst>
              <a:ext uri="{FF2B5EF4-FFF2-40B4-BE49-F238E27FC236}">
                <a16:creationId xmlns:a16="http://schemas.microsoft.com/office/drawing/2014/main" id="{19D12CF7-75F0-510C-B919-4E4E7FBB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268538"/>
            <a:ext cx="19351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3319" name="Text Box 3">
            <a:extLst>
              <a:ext uri="{FF2B5EF4-FFF2-40B4-BE49-F238E27FC236}">
                <a16:creationId xmlns:a16="http://schemas.microsoft.com/office/drawing/2014/main" id="{D492A7B7-3AEA-F654-D986-00BFC6653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249488"/>
            <a:ext cx="19208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74A3553-7FDC-49C8-6095-64BFBC17C03D}"/>
              </a:ext>
            </a:extLst>
          </p:cNvPr>
          <p:cNvGraphicFramePr>
            <a:graphicFrameLocks noGrp="1"/>
          </p:cNvGraphicFramePr>
          <p:nvPr/>
        </p:nvGraphicFramePr>
        <p:xfrm>
          <a:off x="519113" y="2230438"/>
          <a:ext cx="9723436" cy="3567113"/>
        </p:xfrm>
        <a:graphic>
          <a:graphicData uri="http://schemas.openxmlformats.org/drawingml/2006/table">
            <a:tbl>
              <a:tblPr/>
              <a:tblGrid>
                <a:gridCol w="195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Salade verte           et billes de mozzarella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Concombres            vinaigrette au cumin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Et dés de Cantal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Férié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Merlu           sauce citron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Sauté de dinde        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sauce moutarde à l’ancienne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Boulettes au mouton et bœuf sauce tomate basilic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Semoule           sauce Curry pois chiches épinards &amp; graines de courges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Courgettes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et riz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Petits pois carotte et lentilles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Coquillettes  semi complète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Fromage fondu vache qui rit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Tomme blanche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Fruit de saison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Calibri" panose="020F0502020204030204" pitchFamily="34" charset="0"/>
                        </a:rPr>
                        <a:t>Cake au chocolat et noix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Compote de pomme banane allégée en sucre </a:t>
                      </a:r>
                    </a:p>
                  </a:txBody>
                  <a:tcPr marL="4067" marR="4067" marT="40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47" name="Image 2">
            <a:extLst>
              <a:ext uri="{FF2B5EF4-FFF2-40B4-BE49-F238E27FC236}">
                <a16:creationId xmlns:a16="http://schemas.microsoft.com/office/drawing/2014/main" id="{7C6E8BDE-2745-95E8-42DF-58AF4DE1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88" y="2535238"/>
            <a:ext cx="3000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Image 3">
            <a:extLst>
              <a:ext uri="{FF2B5EF4-FFF2-40B4-BE49-F238E27FC236}">
                <a16:creationId xmlns:a16="http://schemas.microsoft.com/office/drawing/2014/main" id="{3B5D2949-B74A-8064-78AE-60A19307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3144838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Image 4">
            <a:extLst>
              <a:ext uri="{FF2B5EF4-FFF2-40B4-BE49-F238E27FC236}">
                <a16:creationId xmlns:a16="http://schemas.microsoft.com/office/drawing/2014/main" id="{66EE7052-D81D-9A59-4213-E9ADAC55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394075"/>
            <a:ext cx="2286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Image 5">
            <a:extLst>
              <a:ext uri="{FF2B5EF4-FFF2-40B4-BE49-F238E27FC236}">
                <a16:creationId xmlns:a16="http://schemas.microsoft.com/office/drawing/2014/main" id="{1403BADE-5EB4-FE5D-1E10-A51A8F10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429125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Image 6">
            <a:extLst>
              <a:ext uri="{FF2B5EF4-FFF2-40B4-BE49-F238E27FC236}">
                <a16:creationId xmlns:a16="http://schemas.microsoft.com/office/drawing/2014/main" id="{119ECBE7-8AF3-D757-412E-CEEB5ECB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287713"/>
            <a:ext cx="215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Image 7">
            <a:extLst>
              <a:ext uri="{FF2B5EF4-FFF2-40B4-BE49-F238E27FC236}">
                <a16:creationId xmlns:a16="http://schemas.microsoft.com/office/drawing/2014/main" id="{3E342D3E-AB8A-0110-FC17-510639CF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2125663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Image 9">
            <a:extLst>
              <a:ext uri="{FF2B5EF4-FFF2-40B4-BE49-F238E27FC236}">
                <a16:creationId xmlns:a16="http://schemas.microsoft.com/office/drawing/2014/main" id="{E8EAB158-406B-9949-EB83-64AD05A1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0345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Image 12">
            <a:extLst>
              <a:ext uri="{FF2B5EF4-FFF2-40B4-BE49-F238E27FC236}">
                <a16:creationId xmlns:a16="http://schemas.microsoft.com/office/drawing/2014/main" id="{007A8D7A-7FC9-5C8F-01DC-87EBEE8E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532313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Image 13">
            <a:extLst>
              <a:ext uri="{FF2B5EF4-FFF2-40B4-BE49-F238E27FC236}">
                <a16:creationId xmlns:a16="http://schemas.microsoft.com/office/drawing/2014/main" id="{53F167DD-DC83-C67A-BBA0-B264A519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8" y="2962275"/>
            <a:ext cx="193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F22E1BB-EC1B-ADCC-6DD3-3EAFDF627C4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6750" y="1720850"/>
            <a:ext cx="768350" cy="76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57" name="ZoneTexte 3">
            <a:extLst>
              <a:ext uri="{FF2B5EF4-FFF2-40B4-BE49-F238E27FC236}">
                <a16:creationId xmlns:a16="http://schemas.microsoft.com/office/drawing/2014/main" id="{DC8C9CB7-F377-FCAB-25EE-D71807B1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1898650"/>
            <a:ext cx="174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800" b="0"/>
              <a:t>Repas du printemps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>
            <a:extLst>
              <a:ext uri="{FF2B5EF4-FFF2-40B4-BE49-F238E27FC236}">
                <a16:creationId xmlns:a16="http://schemas.microsoft.com/office/drawing/2014/main" id="{4B17889D-A401-D9DF-8E66-9BBFAA26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31638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Du 28 avril au 30 avril</a:t>
            </a:r>
          </a:p>
        </p:txBody>
      </p:sp>
      <p:sp>
        <p:nvSpPr>
          <p:cNvPr id="14339" name="Text Box 15">
            <a:extLst>
              <a:ext uri="{FF2B5EF4-FFF2-40B4-BE49-F238E27FC236}">
                <a16:creationId xmlns:a16="http://schemas.microsoft.com/office/drawing/2014/main" id="{4816142C-E2E7-36E4-F2FB-B174E868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20027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4340" name="Text Box 15">
            <a:extLst>
              <a:ext uri="{FF2B5EF4-FFF2-40B4-BE49-F238E27FC236}">
                <a16:creationId xmlns:a16="http://schemas.microsoft.com/office/drawing/2014/main" id="{DA58D66A-1119-A4A3-A73E-F62DB6A9F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4341" name="Text Box 15">
            <a:extLst>
              <a:ext uri="{FF2B5EF4-FFF2-40B4-BE49-F238E27FC236}">
                <a16:creationId xmlns:a16="http://schemas.microsoft.com/office/drawing/2014/main" id="{5AB4E533-C44E-CB99-52A3-A1E912D8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2228850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4342" name="Text Box 15">
            <a:extLst>
              <a:ext uri="{FF2B5EF4-FFF2-40B4-BE49-F238E27FC236}">
                <a16:creationId xmlns:a16="http://schemas.microsoft.com/office/drawing/2014/main" id="{A20BDD3B-89EA-4EE8-1CD6-4F9BB74C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22304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7948FD-29BE-7117-ECA7-17998A0E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33117"/>
              </p:ext>
            </p:extLst>
          </p:nvPr>
        </p:nvGraphicFramePr>
        <p:xfrm>
          <a:off x="522288" y="2244725"/>
          <a:ext cx="5830888" cy="3552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Salade verte          vinaigrette</a:t>
                      </a:r>
                      <a:endParaRPr lang="fr-F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Salade coleslaw </a:t>
                      </a:r>
                      <a:endParaRPr lang="fr-F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2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Omelette </a:t>
                      </a:r>
                      <a:endParaRPr lang="fr-F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Parmentier saumon              ,  lentilles corail et purée de courgettes </a:t>
                      </a:r>
                      <a:endParaRPr lang="fr-F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cheeseburger</a:t>
                      </a:r>
                      <a:endParaRPr lang="fr-F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Gratin de brocolis </a:t>
                      </a:r>
                    </a:p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et blé</a:t>
                      </a:r>
                      <a:endParaRPr lang="fr-F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Pdt quartier avec peau </a:t>
                      </a:r>
                      <a:endParaRPr lang="fr-F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Camembert</a:t>
                      </a:r>
                      <a:endParaRPr lang="fr-F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Fruit de saison</a:t>
                      </a:r>
                      <a:endParaRPr lang="fr-F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Dessert lacté gélifié saveur vanille</a:t>
                      </a:r>
                      <a:endParaRPr lang="fr-F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 donuts</a:t>
                      </a:r>
                      <a:endParaRPr lang="fr-F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59" name="Image 3">
            <a:extLst>
              <a:ext uri="{FF2B5EF4-FFF2-40B4-BE49-F238E27FC236}">
                <a16:creationId xmlns:a16="http://schemas.microsoft.com/office/drawing/2014/main" id="{0AB37183-10DC-512C-B7C4-52ED30E0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260725"/>
            <a:ext cx="2286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Image 4">
            <a:extLst>
              <a:ext uri="{FF2B5EF4-FFF2-40B4-BE49-F238E27FC236}">
                <a16:creationId xmlns:a16="http://schemas.microsoft.com/office/drawing/2014/main" id="{73EF0E13-5160-AFCF-47DD-2F31AFC0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3290888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Image 7">
            <a:extLst>
              <a:ext uri="{FF2B5EF4-FFF2-40B4-BE49-F238E27FC236}">
                <a16:creationId xmlns:a16="http://schemas.microsoft.com/office/drawing/2014/main" id="{26E4DE4E-6D70-94AC-C9AE-FC1A379A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387600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Image 8">
            <a:extLst>
              <a:ext uri="{FF2B5EF4-FFF2-40B4-BE49-F238E27FC236}">
                <a16:creationId xmlns:a16="http://schemas.microsoft.com/office/drawing/2014/main" id="{E2009974-525F-8B8E-9B86-D6D0122D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341813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Image 11">
            <a:extLst>
              <a:ext uri="{FF2B5EF4-FFF2-40B4-BE49-F238E27FC236}">
                <a16:creationId xmlns:a16="http://schemas.microsoft.com/office/drawing/2014/main" id="{0CEDCE67-AAC5-B820-56CA-3C025A41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3359150"/>
            <a:ext cx="195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0B99D7-9840-8677-3014-7C8104B1B000}"/>
              </a:ext>
            </a:extLst>
          </p:cNvPr>
          <p:cNvSpPr txBox="1"/>
          <p:nvPr/>
        </p:nvSpPr>
        <p:spPr>
          <a:xfrm>
            <a:off x="4802563" y="1860163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masis MT Pro Light" panose="020F0502020204030204" pitchFamily="18" charset="0"/>
              </a:rPr>
              <a:t>Menu américain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11111</TotalTime>
  <Words>891</Words>
  <Application>Microsoft Office PowerPoint</Application>
  <PresentationFormat>Personnalisé</PresentationFormat>
  <Paragraphs>249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Amasis MT Pro Light</vt:lpstr>
      <vt:lpstr>Arabic Typesetting</vt:lpstr>
      <vt:lpstr>Arial</vt:lpstr>
      <vt:lpstr>Calibri</vt:lpstr>
      <vt:lpstr>Century Gothic</vt:lpstr>
      <vt:lpstr>Simplified Arabic</vt:lpstr>
      <vt:lpstr>Sodexho</vt:lpstr>
      <vt:lpstr>Times</vt:lpstr>
      <vt:lpstr>Times New Roman</vt:lpstr>
      <vt:lpstr>Nouvelle présentation</vt:lpstr>
      <vt:lpstr>1_Nouvelle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Meunier, Laurent</cp:lastModifiedBy>
  <cp:revision>905</cp:revision>
  <cp:lastPrinted>2025-01-15T12:44:51Z</cp:lastPrinted>
  <dcterms:created xsi:type="dcterms:W3CDTF">2015-09-05T12:18:21Z</dcterms:created>
  <dcterms:modified xsi:type="dcterms:W3CDTF">2025-01-20T11:29:05Z</dcterms:modified>
</cp:coreProperties>
</file>