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65" r:id="rId7"/>
    <p:sldId id="25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6810C-2F33-4D91-A02A-84FB9265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A26B8D-9937-9FB6-247F-3B3B353ED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C26DB7-1553-EE57-5C06-B7121239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36AB3-A0E1-F0B9-B9CE-64AEAC9E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691225-2B61-E9B0-2E81-37D68A2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90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E82BB-8039-BA76-F285-66E81FE6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CA58A4-7883-04B0-73AA-1E21F430E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879F8-9EAE-61FD-0BFC-716AC901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3FC28-03CA-C917-EFF1-6317FC03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CD2A4-E04A-5DD9-0FAA-BF6F8700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28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6C0A589-543D-00F0-FE67-3C42353BA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F71375-4FAA-EFAE-903E-67279159D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A4510-BCE0-644A-76EB-66AC1877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D65E02-E900-6FAF-BE05-F7CD9D62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C9D9D0-0A80-234C-5E27-FB4DDE33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1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4668E-401D-6F3D-F256-25FB512A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ED9025-9CEF-B07A-B108-E0954BE4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DFB8EA-30C3-D3D7-7674-5F1C6711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0314B-C36B-699A-8446-0A682B33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7DBD38-9904-A329-F4DB-F8720F40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4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101F1-4C1A-347F-DB5B-2F73CEE0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C12A51-38CC-B777-9216-ED862946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FDD036-30A1-4384-FA9D-40569B5C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8FF080-AD29-566B-EE05-956DBF8A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6A51C-386D-A5E6-2314-1EEE0383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2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EA4D-4B43-1D4C-882A-F02600EE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4CABBA-2DAC-C7F5-78F7-7870D0598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007238-F13A-FD6A-B43B-26F849D23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C85786-3A9A-33B8-06CE-0FF09187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419339-1927-A770-4A3A-31D4370B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6D536B-C307-A672-2469-B6AF5CC7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55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CF271-7928-1C25-F8A9-CBAD187A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19210D-FF33-5840-8F94-09E9FAAA3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0424CB-B10C-2F83-888B-70E0AD40F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CE41D8-D165-2E42-44B1-3B516B0E3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76F3FF-13BB-73F8-AD64-02A13719B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470312-9365-9B40-B682-2717A24A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04A96C-9129-26F5-2ECC-88B43671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B37AC5-ED45-D049-23EE-A9BDA7BB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94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216C5-67FD-C717-6A91-3EA9CBB4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D10156-399E-9004-D7D8-3C695326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70240A-8821-EFC1-F8FB-7FCF2695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0D69F1-ED46-2E3B-1E85-B33B5B23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43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4330D4-A6C6-3200-4E26-1F535E73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827629-F29B-14E7-6DEB-709AE323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C2CF26-05E5-9C45-DBF0-16CB0C8C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3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C0388-7F2D-909C-58FC-83A21C81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09A529-CA6D-FDEC-0025-B4E67B32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B2E925-A1C2-C480-2821-95DDBBECA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71CA06-FB90-E176-5B97-B2F107BE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EE7F29-39A7-8540-F8BA-BB12C9E3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04DD05-31EC-959F-D800-FC655BB1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06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B5582-E91F-DCDF-6021-9305EBC3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92F0BA-C18D-21CA-B8FE-44D6682B8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83D44C-E290-DA0A-7430-9D1D6E759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7568E7-CECC-74BE-4649-74581DE7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A22C91-D9E4-966E-480B-DBF7A827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46461E-50E4-BD57-8671-C45FDD62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4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D58942-C22E-BA0E-2D1C-22B860AA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6DB859-E3B8-F00E-4B0B-41E03864E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1E800-1E0B-B94F-6BD2-D81E0FBAC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8A8D-55A7-4ECA-93A3-63E1A6393E1A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A1B430-204E-25F8-31DC-1ED5832E7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8F18-ED62-DB2C-FF34-A3B6686D3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DDE6-AE4D-4481-BFF6-6F5A44EDE5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9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2B2FD9-B42D-D634-1428-C7B4279CE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837" y="2057813"/>
            <a:ext cx="9596543" cy="583187"/>
          </a:xfrm>
        </p:spPr>
        <p:txBody>
          <a:bodyPr>
            <a:normAutofit/>
          </a:bodyPr>
          <a:lstStyle/>
          <a:p>
            <a:r>
              <a:rPr lang="fr-FR" sz="2800" b="1" dirty="0"/>
              <a:t>Des insectes invasifs et nuisibles  pour l’homme et la biodiversité</a:t>
            </a:r>
          </a:p>
        </p:txBody>
      </p:sp>
      <p:pic>
        <p:nvPicPr>
          <p:cNvPr id="13" name="Image 12" descr="Une image contenant insecte, vermine, Insecte à ailes membraneuses, invertébré&#10;&#10;Description générée automatiquement">
            <a:extLst>
              <a:ext uri="{FF2B5EF4-FFF2-40B4-BE49-F238E27FC236}">
                <a16:creationId xmlns:a16="http://schemas.microsoft.com/office/drawing/2014/main" id="{0E9F60F1-B09C-0BCB-2732-1DB1920F5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8" b="-2"/>
          <a:stretch/>
        </p:blipFill>
        <p:spPr>
          <a:xfrm>
            <a:off x="198741" y="3034761"/>
            <a:ext cx="4872023" cy="3266044"/>
          </a:xfrm>
          <a:prstGeom prst="rect">
            <a:avLst/>
          </a:prstGeom>
        </p:spPr>
      </p:pic>
      <p:pic>
        <p:nvPicPr>
          <p:cNvPr id="11" name="Image 10" descr="Une image contenant chenille, insecte, lépidoptère, larve&#10;&#10;Description générée automatiquement">
            <a:extLst>
              <a:ext uri="{FF2B5EF4-FFF2-40B4-BE49-F238E27FC236}">
                <a16:creationId xmlns:a16="http://schemas.microsoft.com/office/drawing/2014/main" id="{E1FF2C78-CDE9-54F7-82A7-30036D5A5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" r="2" b="2244"/>
          <a:stretch/>
        </p:blipFill>
        <p:spPr>
          <a:xfrm>
            <a:off x="6189934" y="3034761"/>
            <a:ext cx="4872023" cy="3266044"/>
          </a:xfrm>
          <a:prstGeom prst="rect">
            <a:avLst/>
          </a:prstGeom>
        </p:spPr>
      </p:pic>
      <p:pic>
        <p:nvPicPr>
          <p:cNvPr id="14" name="Picture 2" descr="Afficher l’image source">
            <a:extLst>
              <a:ext uri="{FF2B5EF4-FFF2-40B4-BE49-F238E27FC236}">
                <a16:creationId xmlns:a16="http://schemas.microsoft.com/office/drawing/2014/main" id="{533ABF14-1DC3-6E7B-DF80-5AA42BFF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9A76AE12-E214-0845-E6BD-7FCEDAD7B7B1}"/>
              </a:ext>
            </a:extLst>
          </p:cNvPr>
          <p:cNvSpPr txBox="1">
            <a:spLocks/>
          </p:cNvSpPr>
          <p:nvPr/>
        </p:nvSpPr>
        <p:spPr>
          <a:xfrm>
            <a:off x="1867963" y="302150"/>
            <a:ext cx="8643942" cy="1323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B050"/>
                </a:solidFill>
              </a:rPr>
              <a:t>Le frelon asiatique et la chenille processionnaire</a:t>
            </a:r>
          </a:p>
        </p:txBody>
      </p:sp>
    </p:spTree>
    <p:extLst>
      <p:ext uri="{BB962C8B-B14F-4D97-AF65-F5344CB8AC3E}">
        <p14:creationId xmlns:p14="http://schemas.microsoft.com/office/powerpoint/2010/main" val="418258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boisson gazeuse, bouteille, jauge&#10;&#10;Description générée automatiquement">
            <a:extLst>
              <a:ext uri="{FF2B5EF4-FFF2-40B4-BE49-F238E27FC236}">
                <a16:creationId xmlns:a16="http://schemas.microsoft.com/office/drawing/2014/main" id="{DA90AF3A-274C-F3B7-52E8-AE4ED1C6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" y="2743198"/>
            <a:ext cx="3357506" cy="2514889"/>
          </a:xfrm>
          <a:prstGeom prst="rect">
            <a:avLst/>
          </a:prstGeom>
        </p:spPr>
      </p:pic>
      <p:pic>
        <p:nvPicPr>
          <p:cNvPr id="7" name="Image 6" descr="Une image contenant conteneur, boîte, conception&#10;&#10;Description générée automatiquement">
            <a:extLst>
              <a:ext uri="{FF2B5EF4-FFF2-40B4-BE49-F238E27FC236}">
                <a16:creationId xmlns:a16="http://schemas.microsoft.com/office/drawing/2014/main" id="{C0C0273F-D455-CB34-76FE-D4B4095E4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28" y="903047"/>
            <a:ext cx="3013363" cy="3013363"/>
          </a:xfrm>
          <a:prstGeom prst="rect">
            <a:avLst/>
          </a:prstGeom>
        </p:spPr>
      </p:pic>
      <p:pic>
        <p:nvPicPr>
          <p:cNvPr id="8" name="Image 7" descr="Une image contenant personne, plein air&#10;&#10;Description générée automatiquement">
            <a:extLst>
              <a:ext uri="{FF2B5EF4-FFF2-40B4-BE49-F238E27FC236}">
                <a16:creationId xmlns:a16="http://schemas.microsoft.com/office/drawing/2014/main" id="{C15B6A55-FB9C-53FF-64FF-78365C563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19" y="3721156"/>
            <a:ext cx="4015943" cy="267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Afficher l’image source">
            <a:extLst>
              <a:ext uri="{FF2B5EF4-FFF2-40B4-BE49-F238E27FC236}">
                <a16:creationId xmlns:a16="http://schemas.microsoft.com/office/drawing/2014/main" id="{1BC073F5-FC99-7982-C072-45B5D7C4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4C3BA75-FF39-ABDC-08A2-5CFE3B8B6711}"/>
              </a:ext>
            </a:extLst>
          </p:cNvPr>
          <p:cNvSpPr txBox="1"/>
          <p:nvPr/>
        </p:nvSpPr>
        <p:spPr>
          <a:xfrm>
            <a:off x="3686463" y="641437"/>
            <a:ext cx="356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Moyens de lutte </a:t>
            </a:r>
          </a:p>
        </p:txBody>
      </p:sp>
    </p:spTree>
    <p:extLst>
      <p:ext uri="{BB962C8B-B14F-4D97-AF65-F5344CB8AC3E}">
        <p14:creationId xmlns:p14="http://schemas.microsoft.com/office/powerpoint/2010/main" val="155789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0670E-0AB2-1605-F105-8E63FB5B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rgbClr val="00B050"/>
                </a:solidFill>
              </a:rPr>
              <a:t>Chenilles</a:t>
            </a:r>
            <a:r>
              <a:rPr lang="fr-FR"/>
              <a:t> </a:t>
            </a:r>
            <a:r>
              <a:rPr lang="fr-FR">
                <a:solidFill>
                  <a:srgbClr val="00B050"/>
                </a:solidFill>
              </a:rPr>
              <a:t>processionnaires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5" name="Espace réservé du contenu 4" descr="Une image contenant plein air, chenille, invertébré, herbe&#10;&#10;Description générée automatiquement">
            <a:extLst>
              <a:ext uri="{FF2B5EF4-FFF2-40B4-BE49-F238E27FC236}">
                <a16:creationId xmlns:a16="http://schemas.microsoft.com/office/drawing/2014/main" id="{CA339B7C-4BC0-D5A7-3797-AD966AE01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70" y="2115127"/>
            <a:ext cx="4818615" cy="1665071"/>
          </a:xfrm>
        </p:spPr>
      </p:pic>
      <p:pic>
        <p:nvPicPr>
          <p:cNvPr id="7" name="Image 6" descr="Une image contenant plein air, oiseau, plante, conifère&#10;&#10;Description générée automatiquement">
            <a:extLst>
              <a:ext uri="{FF2B5EF4-FFF2-40B4-BE49-F238E27FC236}">
                <a16:creationId xmlns:a16="http://schemas.microsoft.com/office/drawing/2014/main" id="{C45993D7-94C0-9665-9E5C-717D584FB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4" y="2013527"/>
            <a:ext cx="4058524" cy="2457584"/>
          </a:xfrm>
          <a:prstGeom prst="rect">
            <a:avLst/>
          </a:prstGeom>
        </p:spPr>
      </p:pic>
      <p:pic>
        <p:nvPicPr>
          <p:cNvPr id="9" name="Image 8" descr="Une image contenant lépidoptère, papillon, Papillons de jour et de nuit, invertébré&#10;&#10;Description générée automatiquement">
            <a:extLst>
              <a:ext uri="{FF2B5EF4-FFF2-40B4-BE49-F238E27FC236}">
                <a16:creationId xmlns:a16="http://schemas.microsoft.com/office/drawing/2014/main" id="{1FD12FF5-41B5-745B-C310-CB8C9E6C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04" y="4204637"/>
            <a:ext cx="2529550" cy="2213356"/>
          </a:xfrm>
          <a:prstGeom prst="rect">
            <a:avLst/>
          </a:prstGeom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C5F3C9CF-DD36-57F0-C4B2-1CA05AD1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plante, arbre, plein air, conifère&#10;&#10;Description générée automatiquement">
            <a:extLst>
              <a:ext uri="{FF2B5EF4-FFF2-40B4-BE49-F238E27FC236}">
                <a16:creationId xmlns:a16="http://schemas.microsoft.com/office/drawing/2014/main" id="{E51460F0-6367-B8C3-6C52-8587A077F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62" y="4494219"/>
            <a:ext cx="3043910" cy="22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B0373-8391-577C-6032-E485E0B6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Des réactions allergiques</a:t>
            </a:r>
          </a:p>
        </p:txBody>
      </p:sp>
      <p:pic>
        <p:nvPicPr>
          <p:cNvPr id="5" name="Espace réservé du contenu 4" descr="Une image contenant Chair, peau, blessure, veine&#10;&#10;Description générée automatiquement">
            <a:extLst>
              <a:ext uri="{FF2B5EF4-FFF2-40B4-BE49-F238E27FC236}">
                <a16:creationId xmlns:a16="http://schemas.microsoft.com/office/drawing/2014/main" id="{3BF9ADED-4ED9-F34B-205D-734C4665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33" y="2514167"/>
            <a:ext cx="3908731" cy="2055236"/>
          </a:xfrm>
        </p:spPr>
      </p:pic>
      <p:pic>
        <p:nvPicPr>
          <p:cNvPr id="7" name="Image 6" descr="Une image contenant chien, Race de chien, animal domestique, museau&#10;&#10;Description générée automatiquement">
            <a:extLst>
              <a:ext uri="{FF2B5EF4-FFF2-40B4-BE49-F238E27FC236}">
                <a16:creationId xmlns:a16="http://schemas.microsoft.com/office/drawing/2014/main" id="{B391CD5E-72F0-E0FC-6C89-188912156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05" y="2372976"/>
            <a:ext cx="3502458" cy="2334972"/>
          </a:xfrm>
          <a:prstGeom prst="rect">
            <a:avLst/>
          </a:prstGeom>
        </p:spPr>
      </p:pic>
      <p:pic>
        <p:nvPicPr>
          <p:cNvPr id="9" name="Image 8" descr="Une image contenant yeux, gros plan, organe, Iris&#10;&#10;Description générée automatiquement">
            <a:extLst>
              <a:ext uri="{FF2B5EF4-FFF2-40B4-BE49-F238E27FC236}">
                <a16:creationId xmlns:a16="http://schemas.microsoft.com/office/drawing/2014/main" id="{D2FBC897-DC18-2368-9A9D-07ACB876B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963824"/>
            <a:ext cx="2857500" cy="1419225"/>
          </a:xfrm>
          <a:prstGeom prst="rect">
            <a:avLst/>
          </a:prstGeom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09BA4CCD-702D-7FDF-9D10-E88CC388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8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te, texte, arbre&#10;&#10;Description générée automatiquement">
            <a:extLst>
              <a:ext uri="{FF2B5EF4-FFF2-40B4-BE49-F238E27FC236}">
                <a16:creationId xmlns:a16="http://schemas.microsoft.com/office/drawing/2014/main" id="{250CE3B8-D98F-A10C-E9B8-056FD011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302150"/>
            <a:ext cx="6343650" cy="63436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E08972-FFB3-BED7-308C-584AFE14E062}"/>
              </a:ext>
            </a:extLst>
          </p:cNvPr>
          <p:cNvSpPr txBox="1"/>
          <p:nvPr/>
        </p:nvSpPr>
        <p:spPr>
          <a:xfrm>
            <a:off x="242841" y="2425155"/>
            <a:ext cx="2447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Cycle de vie des chenilles du pin</a:t>
            </a:r>
          </a:p>
        </p:txBody>
      </p:sp>
      <p:pic>
        <p:nvPicPr>
          <p:cNvPr id="7" name="Picture 2" descr="Afficher l’image source">
            <a:extLst>
              <a:ext uri="{FF2B5EF4-FFF2-40B4-BE49-F238E27FC236}">
                <a16:creationId xmlns:a16="http://schemas.microsoft.com/office/drawing/2014/main" id="{0F10B729-D14F-2F28-A0C6-E76CD214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11F01BB-502C-6D1B-A146-102C04F329D3}"/>
              </a:ext>
            </a:extLst>
          </p:cNvPr>
          <p:cNvSpPr/>
          <p:nvPr/>
        </p:nvSpPr>
        <p:spPr>
          <a:xfrm>
            <a:off x="3356753" y="912165"/>
            <a:ext cx="2363817" cy="2205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0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ercle, diagramme, carte&#10;&#10;Description générée automatiquement">
            <a:extLst>
              <a:ext uri="{FF2B5EF4-FFF2-40B4-BE49-F238E27FC236}">
                <a16:creationId xmlns:a16="http://schemas.microsoft.com/office/drawing/2014/main" id="{0C8CE829-C50F-BE89-50FC-3F8D16222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89" y="749230"/>
            <a:ext cx="6064022" cy="568743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858094-05CD-D4C4-EB78-6A583BE5AD4A}"/>
              </a:ext>
            </a:extLst>
          </p:cNvPr>
          <p:cNvSpPr txBox="1"/>
          <p:nvPr/>
        </p:nvSpPr>
        <p:spPr>
          <a:xfrm>
            <a:off x="365439" y="2434391"/>
            <a:ext cx="2447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Cycle de vie des chenilles du chêne</a:t>
            </a:r>
          </a:p>
        </p:txBody>
      </p:sp>
      <p:pic>
        <p:nvPicPr>
          <p:cNvPr id="7" name="Picture 2" descr="Afficher l’image source">
            <a:extLst>
              <a:ext uri="{FF2B5EF4-FFF2-40B4-BE49-F238E27FC236}">
                <a16:creationId xmlns:a16="http://schemas.microsoft.com/office/drawing/2014/main" id="{BE27E184-A936-2922-9B5B-10FFD0EE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66F53DA-3F56-97B2-A6CB-1F4D6294A14B}"/>
              </a:ext>
            </a:extLst>
          </p:cNvPr>
          <p:cNvSpPr/>
          <p:nvPr/>
        </p:nvSpPr>
        <p:spPr>
          <a:xfrm>
            <a:off x="4067174" y="3727381"/>
            <a:ext cx="2505075" cy="23813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ein air, ciel, arbre, texte&#10;&#10;Description générée automatiquement">
            <a:extLst>
              <a:ext uri="{FF2B5EF4-FFF2-40B4-BE49-F238E27FC236}">
                <a16:creationId xmlns:a16="http://schemas.microsoft.com/office/drawing/2014/main" id="{C1E8D3EE-AF17-9DC3-62C5-464FEC04C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8" y="2369705"/>
            <a:ext cx="3338945" cy="3338945"/>
          </a:xfrm>
          <a:prstGeom prst="rect">
            <a:avLst/>
          </a:prstGeom>
        </p:spPr>
      </p:pic>
      <p:pic>
        <p:nvPicPr>
          <p:cNvPr id="9" name="Image 8" descr="Une image contenant plein air, personne, habits, sol&#10;&#10;Description générée automatiquement">
            <a:extLst>
              <a:ext uri="{FF2B5EF4-FFF2-40B4-BE49-F238E27FC236}">
                <a16:creationId xmlns:a16="http://schemas.microsoft.com/office/drawing/2014/main" id="{3E840187-9C6D-E4BA-895B-D24D02DA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11" y="2873520"/>
            <a:ext cx="4348306" cy="2576223"/>
          </a:xfrm>
          <a:prstGeom prst="rect">
            <a:avLst/>
          </a:prstGeom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23CCBD68-E4AD-1E69-AD39-91698BC1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81A4B1B-424E-8B51-DADC-6A7777BE9943}"/>
              </a:ext>
            </a:extLst>
          </p:cNvPr>
          <p:cNvSpPr txBox="1"/>
          <p:nvPr/>
        </p:nvSpPr>
        <p:spPr>
          <a:xfrm>
            <a:off x="4467513" y="672296"/>
            <a:ext cx="356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Moyens de lutte </a:t>
            </a:r>
          </a:p>
        </p:txBody>
      </p:sp>
    </p:spTree>
    <p:extLst>
      <p:ext uri="{BB962C8B-B14F-4D97-AF65-F5344CB8AC3E}">
        <p14:creationId xmlns:p14="http://schemas.microsoft.com/office/powerpoint/2010/main" val="321733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D826473E-D086-FD66-6C64-03195A1D9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68983"/>
              </p:ext>
            </p:extLst>
          </p:nvPr>
        </p:nvGraphicFramePr>
        <p:xfrm>
          <a:off x="2844511" y="278863"/>
          <a:ext cx="4175125" cy="59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607" imgH="11343804" progId="Acrobat.Document.DC">
                  <p:embed/>
                </p:oleObj>
              </mc:Choice>
              <mc:Fallback>
                <p:oleObj name="Acrobat Document" r:id="rId2" imgW="8019607" imgH="113438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4511" y="278863"/>
                        <a:ext cx="4175125" cy="59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 descr="Une image contenant texte, Prospectus, conception&#10;&#10;Description générée automatiquement">
            <a:extLst>
              <a:ext uri="{FF2B5EF4-FFF2-40B4-BE49-F238E27FC236}">
                <a16:creationId xmlns:a16="http://schemas.microsoft.com/office/drawing/2014/main" id="{C27331EB-0899-9D95-4403-14BA0DEA7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05" y="659904"/>
            <a:ext cx="3309939" cy="486650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BD6D90E-25FA-08BA-98DC-6063F5A4165B}"/>
              </a:ext>
            </a:extLst>
          </p:cNvPr>
          <p:cNvSpPr txBox="1"/>
          <p:nvPr/>
        </p:nvSpPr>
        <p:spPr>
          <a:xfrm>
            <a:off x="125911" y="2474893"/>
            <a:ext cx="244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Campagne de sensibilisation </a:t>
            </a:r>
          </a:p>
        </p:txBody>
      </p:sp>
      <p:pic>
        <p:nvPicPr>
          <p:cNvPr id="16" name="Picture 2" descr="Afficher l’image source">
            <a:extLst>
              <a:ext uri="{FF2B5EF4-FFF2-40B4-BE49-F238E27FC236}">
                <a16:creationId xmlns:a16="http://schemas.microsoft.com/office/drawing/2014/main" id="{D711DD9A-A01D-3283-3A1E-5CE39A3E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2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0670E-0AB2-1605-F105-8E63FB5B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rgbClr val="00B050"/>
                </a:solidFill>
              </a:rPr>
              <a:t>Frelons asiatiques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" name="Image 2" descr="Une image contenant invertébré, vermine, arthropode, insecte&#10;&#10;Description générée automatiquement">
            <a:extLst>
              <a:ext uri="{FF2B5EF4-FFF2-40B4-BE49-F238E27FC236}">
                <a16:creationId xmlns:a16="http://schemas.microsoft.com/office/drawing/2014/main" id="{0EDAAE6D-95A0-C733-96EC-96A73D873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2038022"/>
            <a:ext cx="3790433" cy="198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nid de guêpes, plein air, personne, nid&#10;&#10;Description générée automatiquement">
            <a:extLst>
              <a:ext uri="{FF2B5EF4-FFF2-40B4-BE49-F238E27FC236}">
                <a16:creationId xmlns:a16="http://schemas.microsoft.com/office/drawing/2014/main" id="{C8894A23-5B76-BBEA-2F19-A55452D94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72" y="1967560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ne image contenant plein air, arbre, ciel, Brindille&#10;&#10;Description générée automatiquement">
            <a:extLst>
              <a:ext uri="{FF2B5EF4-FFF2-40B4-BE49-F238E27FC236}">
                <a16:creationId xmlns:a16="http://schemas.microsoft.com/office/drawing/2014/main" id="{48C9353F-76FE-1748-F1FB-65538EF4C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36" y="3328428"/>
            <a:ext cx="2370282" cy="316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Afficher l’image source">
            <a:extLst>
              <a:ext uri="{FF2B5EF4-FFF2-40B4-BE49-F238E27FC236}">
                <a16:creationId xmlns:a16="http://schemas.microsoft.com/office/drawing/2014/main" id="{E50F9FD8-037E-011A-1182-1684D963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6" y="302150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abeille, Insecte à ailes membraneuses, Pollinisateur, vermine&#10;&#10;Description générée automatiquement">
            <a:extLst>
              <a:ext uri="{FF2B5EF4-FFF2-40B4-BE49-F238E27FC236}">
                <a16:creationId xmlns:a16="http://schemas.microsoft.com/office/drawing/2014/main" id="{AA8C838E-28F0-8E52-6FC0-3DE4CA691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65" y="4202227"/>
            <a:ext cx="3597257" cy="23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CD11965D-4EF9-1CB7-28C4-4858CA8C0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54" y="0"/>
            <a:ext cx="8156692" cy="6858000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E5EB825B-1577-85D9-BEC2-0F89E2C2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" y="172841"/>
            <a:ext cx="2008142" cy="12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CCD6695-3D16-010E-0F7C-5B8108198DD2}"/>
              </a:ext>
            </a:extLst>
          </p:cNvPr>
          <p:cNvSpPr/>
          <p:nvPr/>
        </p:nvSpPr>
        <p:spPr>
          <a:xfrm>
            <a:off x="3962399" y="4610100"/>
            <a:ext cx="2133601" cy="21654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967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Grand écran</PresentationFormat>
  <Paragraphs>10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Acrobat Document</vt:lpstr>
      <vt:lpstr>Des insectes invasifs et nuisibles  pour l’homme et la biodiversité</vt:lpstr>
      <vt:lpstr>Chenilles processionnaires</vt:lpstr>
      <vt:lpstr>Des réactions allergiques</vt:lpstr>
      <vt:lpstr>Présentation PowerPoint</vt:lpstr>
      <vt:lpstr>Présentation PowerPoint</vt:lpstr>
      <vt:lpstr>Présentation PowerPoint</vt:lpstr>
      <vt:lpstr>Présentation PowerPoint</vt:lpstr>
      <vt:lpstr>Frelons asiatiques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insectes nuisibles pour l’homme et la biodiversité</dc:title>
  <dc:creator>Audrey LACOMME</dc:creator>
  <cp:lastModifiedBy>Audrey LACOMME</cp:lastModifiedBy>
  <cp:revision>6</cp:revision>
  <dcterms:created xsi:type="dcterms:W3CDTF">2023-12-18T14:44:29Z</dcterms:created>
  <dcterms:modified xsi:type="dcterms:W3CDTF">2023-12-19T08:49:00Z</dcterms:modified>
</cp:coreProperties>
</file>