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  <p:sldMasterId id="2147483724" r:id="rId3"/>
  </p:sldMasterIdLst>
  <p:notesMasterIdLst>
    <p:notesMasterId r:id="rId13"/>
  </p:notesMasterIdLst>
  <p:handoutMasterIdLst>
    <p:handoutMasterId r:id="rId14"/>
  </p:handoutMasterIdLst>
  <p:sldIdLst>
    <p:sldId id="278" r:id="rId4"/>
    <p:sldId id="279" r:id="rId5"/>
    <p:sldId id="295" r:id="rId6"/>
    <p:sldId id="287" r:id="rId7"/>
    <p:sldId id="288" r:id="rId8"/>
    <p:sldId id="290" r:id="rId9"/>
    <p:sldId id="294" r:id="rId10"/>
    <p:sldId id="291" r:id="rId11"/>
    <p:sldId id="292" r:id="rId12"/>
  </p:sldIdLst>
  <p:sldSz cx="10693400" cy="756126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Sodexho" panose="02000000000000000000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8B"/>
    <a:srgbClr val="FFFF99"/>
    <a:srgbClr val="FFFF66"/>
    <a:srgbClr val="9BF856"/>
    <a:srgbClr val="B6DA74"/>
    <a:srgbClr val="993300"/>
    <a:srgbClr val="ADE569"/>
    <a:srgbClr val="FF2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8D938-0F6E-4479-B0D3-C32DC5893E55}" v="146" dt="2023-06-15T12:31:36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4705" autoAdjust="0"/>
  </p:normalViewPr>
  <p:slideViewPr>
    <p:cSldViewPr>
      <p:cViewPr varScale="1">
        <p:scale>
          <a:sx n="74" d="100"/>
          <a:sy n="74" d="100"/>
        </p:scale>
        <p:origin x="1704" y="6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56" y="-12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unier, Laurent" userId="eef6bb52-54d7-4506-9736-a67597c69e46" providerId="ADAL" clId="{35F8D938-0F6E-4479-B0D3-C32DC5893E55}"/>
    <pc:docChg chg="custSel modSld">
      <pc:chgData name="Meunier, Laurent" userId="eef6bb52-54d7-4506-9736-a67597c69e46" providerId="ADAL" clId="{35F8D938-0F6E-4479-B0D3-C32DC5893E55}" dt="2023-06-15T12:31:36.950" v="686" actId="1076"/>
      <pc:docMkLst>
        <pc:docMk/>
      </pc:docMkLst>
      <pc:sldChg chg="addSp delSp modSp mod">
        <pc:chgData name="Meunier, Laurent" userId="eef6bb52-54d7-4506-9736-a67597c69e46" providerId="ADAL" clId="{35F8D938-0F6E-4479-B0D3-C32DC5893E55}" dt="2023-06-06T10:08:11.141" v="194" actId="1076"/>
        <pc:sldMkLst>
          <pc:docMk/>
          <pc:sldMk cId="0" sldId="278"/>
        </pc:sldMkLst>
        <pc:spChg chg="add mod">
          <ac:chgData name="Meunier, Laurent" userId="eef6bb52-54d7-4506-9736-a67597c69e46" providerId="ADAL" clId="{35F8D938-0F6E-4479-B0D3-C32DC5893E55}" dt="2023-06-06T10:08:11.141" v="194" actId="1076"/>
          <ac:spMkLst>
            <pc:docMk/>
            <pc:sldMk cId="0" sldId="278"/>
            <ac:spMk id="4" creationId="{D51AC1FD-3299-F306-0C6C-268290361EC5}"/>
          </ac:spMkLst>
        </pc:spChg>
        <pc:spChg chg="mod">
          <ac:chgData name="Meunier, Laurent" userId="eef6bb52-54d7-4506-9736-a67597c69e46" providerId="ADAL" clId="{35F8D938-0F6E-4479-B0D3-C32DC5893E55}" dt="2023-06-06T09:31:34.120" v="91" actId="20577"/>
          <ac:spMkLst>
            <pc:docMk/>
            <pc:sldMk cId="0" sldId="278"/>
            <ac:spMk id="6149" creationId="{2FB62819-5F52-1A77-23FB-1B26258E07FB}"/>
          </ac:spMkLst>
        </pc:spChg>
        <pc:spChg chg="mod">
          <ac:chgData name="Meunier, Laurent" userId="eef6bb52-54d7-4506-9736-a67597c69e46" providerId="ADAL" clId="{35F8D938-0F6E-4479-B0D3-C32DC5893E55}" dt="2023-06-02T12:17:51.882" v="5" actId="20577"/>
          <ac:spMkLst>
            <pc:docMk/>
            <pc:sldMk cId="0" sldId="278"/>
            <ac:spMk id="6153" creationId="{105D9BD8-34DA-5D62-D219-484EC3A25E98}"/>
          </ac:spMkLst>
        </pc:spChg>
        <pc:picChg chg="mod">
          <ac:chgData name="Meunier, Laurent" userId="eef6bb52-54d7-4506-9736-a67597c69e46" providerId="ADAL" clId="{35F8D938-0F6E-4479-B0D3-C32DC5893E55}" dt="2023-06-02T12:18:48.150" v="9" actId="1076"/>
          <ac:picMkLst>
            <pc:docMk/>
            <pc:sldMk cId="0" sldId="278"/>
            <ac:picMk id="2" creationId="{EB8B5134-D9D8-2604-8BBC-BDB2CE7FA2D6}"/>
          </ac:picMkLst>
        </pc:picChg>
        <pc:picChg chg="mod">
          <ac:chgData name="Meunier, Laurent" userId="eef6bb52-54d7-4506-9736-a67597c69e46" providerId="ADAL" clId="{35F8D938-0F6E-4479-B0D3-C32DC5893E55}" dt="2023-06-02T12:18:54.987" v="11" actId="1076"/>
          <ac:picMkLst>
            <pc:docMk/>
            <pc:sldMk cId="0" sldId="278"/>
            <ac:picMk id="3" creationId="{CACD4C1C-0CAD-848C-FBC6-5A31B96B7527}"/>
          </ac:picMkLst>
        </pc:picChg>
        <pc:picChg chg="del">
          <ac:chgData name="Meunier, Laurent" userId="eef6bb52-54d7-4506-9736-a67597c69e46" providerId="ADAL" clId="{35F8D938-0F6E-4479-B0D3-C32DC5893E55}" dt="2023-06-02T12:18:50.240" v="10" actId="21"/>
          <ac:picMkLst>
            <pc:docMk/>
            <pc:sldMk cId="0" sldId="278"/>
            <ac:picMk id="4" creationId="{6F02109F-326F-1611-5F5A-634A73C5ED9D}"/>
          </ac:picMkLst>
        </pc:picChg>
        <pc:picChg chg="add del mod">
          <ac:chgData name="Meunier, Laurent" userId="eef6bb52-54d7-4506-9736-a67597c69e46" providerId="ADAL" clId="{35F8D938-0F6E-4479-B0D3-C32DC5893E55}" dt="2023-06-02T12:19:23.514" v="15" actId="21"/>
          <ac:picMkLst>
            <pc:docMk/>
            <pc:sldMk cId="0" sldId="278"/>
            <ac:picMk id="5" creationId="{6085D6F2-F9A4-D0F6-4604-F3BBD9FF4CCA}"/>
          </ac:picMkLst>
        </pc:picChg>
        <pc:picChg chg="add mod">
          <ac:chgData name="Meunier, Laurent" userId="eef6bb52-54d7-4506-9736-a67597c69e46" providerId="ADAL" clId="{35F8D938-0F6E-4479-B0D3-C32DC5893E55}" dt="2023-06-02T12:19:27.754" v="16" actId="1076"/>
          <ac:picMkLst>
            <pc:docMk/>
            <pc:sldMk cId="0" sldId="278"/>
            <ac:picMk id="6" creationId="{179FD43F-7E60-7D3D-1CEE-2502CB42DE6B}"/>
          </ac:picMkLst>
        </pc:picChg>
        <pc:picChg chg="del">
          <ac:chgData name="Meunier, Laurent" userId="eef6bb52-54d7-4506-9736-a67597c69e46" providerId="ADAL" clId="{35F8D938-0F6E-4479-B0D3-C32DC5893E55}" dt="2023-06-02T12:17:45.521" v="1" actId="21"/>
          <ac:picMkLst>
            <pc:docMk/>
            <pc:sldMk cId="0" sldId="278"/>
            <ac:picMk id="6159" creationId="{1581E4C6-D624-6432-A58A-CF564DB70928}"/>
          </ac:picMkLst>
        </pc:picChg>
        <pc:picChg chg="del">
          <ac:chgData name="Meunier, Laurent" userId="eef6bb52-54d7-4506-9736-a67597c69e46" providerId="ADAL" clId="{35F8D938-0F6E-4479-B0D3-C32DC5893E55}" dt="2023-06-02T12:17:30.248" v="0" actId="21"/>
          <ac:picMkLst>
            <pc:docMk/>
            <pc:sldMk cId="0" sldId="278"/>
            <ac:picMk id="6162" creationId="{DA438DCA-6073-F1A0-838A-9A56E1EC6DDD}"/>
          </ac:picMkLst>
        </pc:picChg>
        <pc:picChg chg="del">
          <ac:chgData name="Meunier, Laurent" userId="eef6bb52-54d7-4506-9736-a67597c69e46" providerId="ADAL" clId="{35F8D938-0F6E-4479-B0D3-C32DC5893E55}" dt="2023-06-02T12:18:29.069" v="8" actId="21"/>
          <ac:picMkLst>
            <pc:docMk/>
            <pc:sldMk cId="0" sldId="278"/>
            <ac:picMk id="6165" creationId="{D4DF3D99-A7D6-C353-CD46-352F27348144}"/>
          </ac:picMkLst>
        </pc:picChg>
        <pc:picChg chg="del">
          <ac:chgData name="Meunier, Laurent" userId="eef6bb52-54d7-4506-9736-a67597c69e46" providerId="ADAL" clId="{35F8D938-0F6E-4479-B0D3-C32DC5893E55}" dt="2023-06-06T09:31:19.719" v="81" actId="21"/>
          <ac:picMkLst>
            <pc:docMk/>
            <pc:sldMk cId="0" sldId="278"/>
            <ac:picMk id="6168" creationId="{812D739C-0AFA-72B5-DBA9-F002C8669958}"/>
          </ac:picMkLst>
        </pc:picChg>
      </pc:sldChg>
      <pc:sldChg chg="addSp delSp modSp mod">
        <pc:chgData name="Meunier, Laurent" userId="eef6bb52-54d7-4506-9736-a67597c69e46" providerId="ADAL" clId="{35F8D938-0F6E-4479-B0D3-C32DC5893E55}" dt="2023-06-14T11:22:35.668" v="347" actId="20577"/>
        <pc:sldMkLst>
          <pc:docMk/>
          <pc:sldMk cId="0" sldId="279"/>
        </pc:sldMkLst>
        <pc:spChg chg="add mod">
          <ac:chgData name="Meunier, Laurent" userId="eef6bb52-54d7-4506-9736-a67597c69e46" providerId="ADAL" clId="{35F8D938-0F6E-4479-B0D3-C32DC5893E55}" dt="2023-06-06T10:08:25.037" v="196" actId="1076"/>
          <ac:spMkLst>
            <pc:docMk/>
            <pc:sldMk cId="0" sldId="279"/>
            <ac:spMk id="3" creationId="{BD05CBEA-DC91-3C7F-E2EC-33686DB5F43F}"/>
          </ac:spMkLst>
        </pc:spChg>
        <pc:spChg chg="mod">
          <ac:chgData name="Meunier, Laurent" userId="eef6bb52-54d7-4506-9736-a67597c69e46" providerId="ADAL" clId="{35F8D938-0F6E-4479-B0D3-C32DC5893E55}" dt="2023-06-14T11:22:35.668" v="347" actId="20577"/>
          <ac:spMkLst>
            <pc:docMk/>
            <pc:sldMk cId="0" sldId="279"/>
            <ac:spMk id="8196" creationId="{E20B2B59-5427-AE66-5F9B-2C53DC97949B}"/>
          </ac:spMkLst>
        </pc:spChg>
        <pc:spChg chg="mod">
          <ac:chgData name="Meunier, Laurent" userId="eef6bb52-54d7-4506-9736-a67597c69e46" providerId="ADAL" clId="{35F8D938-0F6E-4479-B0D3-C32DC5893E55}" dt="2023-06-02T12:20:08.100" v="32" actId="20577"/>
          <ac:spMkLst>
            <pc:docMk/>
            <pc:sldMk cId="0" sldId="279"/>
            <ac:spMk id="8197" creationId="{3D5689CC-7040-19B5-05E9-6CD45FACF972}"/>
          </ac:spMkLst>
        </pc:spChg>
        <pc:spChg chg="mod">
          <ac:chgData name="Meunier, Laurent" userId="eef6bb52-54d7-4506-9736-a67597c69e46" providerId="ADAL" clId="{35F8D938-0F6E-4479-B0D3-C32DC5893E55}" dt="2023-06-06T10:08:29.496" v="202" actId="20577"/>
          <ac:spMkLst>
            <pc:docMk/>
            <pc:sldMk cId="0" sldId="279"/>
            <ac:spMk id="10246" creationId="{72CEF3EE-9FD9-5DDC-0FA0-2A9E32701B64}"/>
          </ac:spMkLst>
        </pc:spChg>
        <pc:picChg chg="del">
          <ac:chgData name="Meunier, Laurent" userId="eef6bb52-54d7-4506-9736-a67597c69e46" providerId="ADAL" clId="{35F8D938-0F6E-4479-B0D3-C32DC5893E55}" dt="2023-06-06T09:32:06.867" v="92" actId="21"/>
          <ac:picMkLst>
            <pc:docMk/>
            <pc:sldMk cId="0" sldId="279"/>
            <ac:picMk id="2" creationId="{CF31182A-545C-C86E-0715-355647B690E4}"/>
          </ac:picMkLst>
        </pc:picChg>
        <pc:picChg chg="del">
          <ac:chgData name="Meunier, Laurent" userId="eef6bb52-54d7-4506-9736-a67597c69e46" providerId="ADAL" clId="{35F8D938-0F6E-4479-B0D3-C32DC5893E55}" dt="2023-06-02T12:19:46.907" v="17" actId="21"/>
          <ac:picMkLst>
            <pc:docMk/>
            <pc:sldMk cId="0" sldId="279"/>
            <ac:picMk id="3" creationId="{07B045FD-A6A0-8F74-6EA9-D3BCD88BCFA6}"/>
          </ac:picMkLst>
        </pc:picChg>
        <pc:picChg chg="mod">
          <ac:chgData name="Meunier, Laurent" userId="eef6bb52-54d7-4506-9736-a67597c69e46" providerId="ADAL" clId="{35F8D938-0F6E-4479-B0D3-C32DC5893E55}" dt="2023-06-06T10:08:34.710" v="203" actId="1076"/>
          <ac:picMkLst>
            <pc:docMk/>
            <pc:sldMk cId="0" sldId="279"/>
            <ac:picMk id="4" creationId="{751F56B5-7247-04B1-DB26-C42642824CE9}"/>
          </ac:picMkLst>
        </pc:picChg>
        <pc:picChg chg="del">
          <ac:chgData name="Meunier, Laurent" userId="eef6bb52-54d7-4506-9736-a67597c69e46" providerId="ADAL" clId="{35F8D938-0F6E-4479-B0D3-C32DC5893E55}" dt="2023-06-02T12:19:58.091" v="21" actId="21"/>
          <ac:picMkLst>
            <pc:docMk/>
            <pc:sldMk cId="0" sldId="279"/>
            <ac:picMk id="6" creationId="{A34CACF1-15F8-D1FF-7869-3D737F7859F2}"/>
          </ac:picMkLst>
        </pc:picChg>
        <pc:picChg chg="mod">
          <ac:chgData name="Meunier, Laurent" userId="eef6bb52-54d7-4506-9736-a67597c69e46" providerId="ADAL" clId="{35F8D938-0F6E-4479-B0D3-C32DC5893E55}" dt="2023-06-02T12:20:21.215" v="36" actId="1076"/>
          <ac:picMkLst>
            <pc:docMk/>
            <pc:sldMk cId="0" sldId="279"/>
            <ac:picMk id="7" creationId="{C18FCD73-536F-5350-33EE-B627D939C92B}"/>
          </ac:picMkLst>
        </pc:picChg>
        <pc:picChg chg="mod">
          <ac:chgData name="Meunier, Laurent" userId="eef6bb52-54d7-4506-9736-a67597c69e46" providerId="ADAL" clId="{35F8D938-0F6E-4479-B0D3-C32DC5893E55}" dt="2023-06-06T10:00:38.671" v="103" actId="1076"/>
          <ac:picMkLst>
            <pc:docMk/>
            <pc:sldMk cId="0" sldId="279"/>
            <ac:picMk id="8205" creationId="{8B8245C9-60E0-F825-37C1-62D7DD1F6781}"/>
          </ac:picMkLst>
        </pc:picChg>
        <pc:picChg chg="del mod">
          <ac:chgData name="Meunier, Laurent" userId="eef6bb52-54d7-4506-9736-a67597c69e46" providerId="ADAL" clId="{35F8D938-0F6E-4479-B0D3-C32DC5893E55}" dt="2023-06-14T11:22:16.823" v="300" actId="21"/>
          <ac:picMkLst>
            <pc:docMk/>
            <pc:sldMk cId="0" sldId="279"/>
            <ac:picMk id="8207" creationId="{10B772BE-5B68-C02A-400E-EA68E8BFF507}"/>
          </ac:picMkLst>
        </pc:picChg>
        <pc:picChg chg="mod">
          <ac:chgData name="Meunier, Laurent" userId="eef6bb52-54d7-4506-9736-a67597c69e46" providerId="ADAL" clId="{35F8D938-0F6E-4479-B0D3-C32DC5893E55}" dt="2023-06-02T12:20:16.771" v="34" actId="1076"/>
          <ac:picMkLst>
            <pc:docMk/>
            <pc:sldMk cId="0" sldId="279"/>
            <ac:picMk id="8208" creationId="{E3C1190C-84E3-2DA4-88F3-E6C5CBD56547}"/>
          </ac:picMkLst>
        </pc:picChg>
        <pc:picChg chg="mod">
          <ac:chgData name="Meunier, Laurent" userId="eef6bb52-54d7-4506-9736-a67597c69e46" providerId="ADAL" clId="{35F8D938-0F6E-4479-B0D3-C32DC5893E55}" dt="2023-06-02T12:20:14.919" v="33" actId="1076"/>
          <ac:picMkLst>
            <pc:docMk/>
            <pc:sldMk cId="0" sldId="279"/>
            <ac:picMk id="8209" creationId="{9A9E202B-E1E2-EE21-D6E8-EB2AC18E1DAF}"/>
          </ac:picMkLst>
        </pc:picChg>
        <pc:picChg chg="del">
          <ac:chgData name="Meunier, Laurent" userId="eef6bb52-54d7-4506-9736-a67597c69e46" providerId="ADAL" clId="{35F8D938-0F6E-4479-B0D3-C32DC5893E55}" dt="2023-06-02T12:20:00.614" v="22" actId="21"/>
          <ac:picMkLst>
            <pc:docMk/>
            <pc:sldMk cId="0" sldId="279"/>
            <ac:picMk id="8210" creationId="{2C78B7AE-DB80-6D67-2527-CF3E111FACF1}"/>
          </ac:picMkLst>
        </pc:picChg>
      </pc:sldChg>
      <pc:sldChg chg="addSp delSp modSp mod">
        <pc:chgData name="Meunier, Laurent" userId="eef6bb52-54d7-4506-9736-a67597c69e46" providerId="ADAL" clId="{35F8D938-0F6E-4479-B0D3-C32DC5893E55}" dt="2023-06-15T12:28:25.041" v="674" actId="6549"/>
        <pc:sldMkLst>
          <pc:docMk/>
          <pc:sldMk cId="0" sldId="287"/>
        </pc:sldMkLst>
        <pc:spChg chg="add mod">
          <ac:chgData name="Meunier, Laurent" userId="eef6bb52-54d7-4506-9736-a67597c69e46" providerId="ADAL" clId="{35F8D938-0F6E-4479-B0D3-C32DC5893E55}" dt="2023-06-06T10:10:21.651" v="207" actId="1076"/>
          <ac:spMkLst>
            <pc:docMk/>
            <pc:sldMk cId="0" sldId="287"/>
            <ac:spMk id="3" creationId="{C56B407C-0F34-27F8-69AD-0CBDAE41C61A}"/>
          </ac:spMkLst>
        </pc:spChg>
        <pc:spChg chg="mod">
          <ac:chgData name="Meunier, Laurent" userId="eef6bb52-54d7-4506-9736-a67597c69e46" providerId="ADAL" clId="{35F8D938-0F6E-4479-B0D3-C32DC5893E55}" dt="2023-06-14T11:25:23.840" v="402" actId="20577"/>
          <ac:spMkLst>
            <pc:docMk/>
            <pc:sldMk cId="0" sldId="287"/>
            <ac:spMk id="10245" creationId="{0BCA8AAC-0973-12CD-98A4-C3D2DFEFD576}"/>
          </ac:spMkLst>
        </pc:spChg>
        <pc:spChg chg="mod">
          <ac:chgData name="Meunier, Laurent" userId="eef6bb52-54d7-4506-9736-a67597c69e46" providerId="ADAL" clId="{35F8D938-0F6E-4479-B0D3-C32DC5893E55}" dt="2023-06-06T10:15:59.583" v="251" actId="20577"/>
          <ac:spMkLst>
            <pc:docMk/>
            <pc:sldMk cId="0" sldId="287"/>
            <ac:spMk id="10246" creationId="{175C34B2-8152-60BF-AC4C-54E62C8B4024}"/>
          </ac:spMkLst>
        </pc:spChg>
        <pc:spChg chg="mod">
          <ac:chgData name="Meunier, Laurent" userId="eef6bb52-54d7-4506-9736-a67597c69e46" providerId="ADAL" clId="{35F8D938-0F6E-4479-B0D3-C32DC5893E55}" dt="2023-06-15T12:28:25.041" v="674" actId="6549"/>
          <ac:spMkLst>
            <pc:docMk/>
            <pc:sldMk cId="0" sldId="287"/>
            <ac:spMk id="10247" creationId="{C8240AB7-0B4E-40C4-D0C2-82312E18DDB3}"/>
          </ac:spMkLst>
        </pc:spChg>
        <pc:picChg chg="del">
          <ac:chgData name="Meunier, Laurent" userId="eef6bb52-54d7-4506-9736-a67597c69e46" providerId="ADAL" clId="{35F8D938-0F6E-4479-B0D3-C32DC5893E55}" dt="2023-06-06T10:14:14.430" v="221" actId="21"/>
          <ac:picMkLst>
            <pc:docMk/>
            <pc:sldMk cId="0" sldId="287"/>
            <ac:picMk id="2" creationId="{0EFDF5AB-F771-F375-A898-71AE496E7BE5}"/>
          </ac:picMkLst>
        </pc:picChg>
        <pc:picChg chg="del">
          <ac:chgData name="Meunier, Laurent" userId="eef6bb52-54d7-4506-9736-a67597c69e46" providerId="ADAL" clId="{35F8D938-0F6E-4479-B0D3-C32DC5893E55}" dt="2023-06-02T12:22:53.758" v="45" actId="21"/>
          <ac:picMkLst>
            <pc:docMk/>
            <pc:sldMk cId="0" sldId="287"/>
            <ac:picMk id="5" creationId="{7225513A-CA1C-641F-629B-AA0500DE2E96}"/>
          </ac:picMkLst>
        </pc:picChg>
        <pc:picChg chg="del">
          <ac:chgData name="Meunier, Laurent" userId="eef6bb52-54d7-4506-9736-a67597c69e46" providerId="ADAL" clId="{35F8D938-0F6E-4479-B0D3-C32DC5893E55}" dt="2023-06-02T12:22:49.509" v="44" actId="21"/>
          <ac:picMkLst>
            <pc:docMk/>
            <pc:sldMk cId="0" sldId="287"/>
            <ac:picMk id="6" creationId="{295DEB1F-E268-A6C3-FE74-98DFB1BFFF3B}"/>
          </ac:picMkLst>
        </pc:picChg>
        <pc:picChg chg="mod">
          <ac:chgData name="Meunier, Laurent" userId="eef6bb52-54d7-4506-9736-a67597c69e46" providerId="ADAL" clId="{35F8D938-0F6E-4479-B0D3-C32DC5893E55}" dt="2023-06-14T11:25:08.872" v="395" actId="1076"/>
          <ac:picMkLst>
            <pc:docMk/>
            <pc:sldMk cId="0" sldId="287"/>
            <ac:picMk id="10248" creationId="{D6459359-7E25-E412-6465-9FEEE48F4AC0}"/>
          </ac:picMkLst>
        </pc:picChg>
        <pc:picChg chg="mod">
          <ac:chgData name="Meunier, Laurent" userId="eef6bb52-54d7-4506-9736-a67597c69e46" providerId="ADAL" clId="{35F8D938-0F6E-4479-B0D3-C32DC5893E55}" dt="2023-06-14T11:25:34.529" v="404" actId="1076"/>
          <ac:picMkLst>
            <pc:docMk/>
            <pc:sldMk cId="0" sldId="287"/>
            <ac:picMk id="10251" creationId="{5C718A37-0047-4E0B-138A-B50AA529D45C}"/>
          </ac:picMkLst>
        </pc:picChg>
        <pc:picChg chg="mod">
          <ac:chgData name="Meunier, Laurent" userId="eef6bb52-54d7-4506-9736-a67597c69e46" providerId="ADAL" clId="{35F8D938-0F6E-4479-B0D3-C32DC5893E55}" dt="2023-06-14T11:25:26.979" v="403" actId="1076"/>
          <ac:picMkLst>
            <pc:docMk/>
            <pc:sldMk cId="0" sldId="287"/>
            <ac:picMk id="10252" creationId="{34F2D5D6-6231-5BF9-D30E-E97581D40A84}"/>
          </ac:picMkLst>
        </pc:picChg>
        <pc:picChg chg="del mod">
          <ac:chgData name="Meunier, Laurent" userId="eef6bb52-54d7-4506-9736-a67597c69e46" providerId="ADAL" clId="{35F8D938-0F6E-4479-B0D3-C32DC5893E55}" dt="2023-06-14T11:23:35.265" v="348" actId="21"/>
          <ac:picMkLst>
            <pc:docMk/>
            <pc:sldMk cId="0" sldId="287"/>
            <ac:picMk id="10256" creationId="{2F777C97-D72D-BE14-0B30-752873807A76}"/>
          </ac:picMkLst>
        </pc:picChg>
      </pc:sldChg>
      <pc:sldChg chg="addSp delSp modSp mod">
        <pc:chgData name="Meunier, Laurent" userId="eef6bb52-54d7-4506-9736-a67597c69e46" providerId="ADAL" clId="{35F8D938-0F6E-4479-B0D3-C32DC5893E55}" dt="2023-06-14T11:31:23.697" v="477" actId="255"/>
        <pc:sldMkLst>
          <pc:docMk/>
          <pc:sldMk cId="0" sldId="288"/>
        </pc:sldMkLst>
        <pc:spChg chg="add mod">
          <ac:chgData name="Meunier, Laurent" userId="eef6bb52-54d7-4506-9736-a67597c69e46" providerId="ADAL" clId="{35F8D938-0F6E-4479-B0D3-C32DC5893E55}" dt="2023-06-14T11:26:09.592" v="405" actId="1076"/>
          <ac:spMkLst>
            <pc:docMk/>
            <pc:sldMk cId="0" sldId="288"/>
            <ac:spMk id="2" creationId="{8C37C36F-1B9B-BBFE-055E-E57DCC95A622}"/>
          </ac:spMkLst>
        </pc:spChg>
        <pc:spChg chg="add mod">
          <ac:chgData name="Meunier, Laurent" userId="eef6bb52-54d7-4506-9736-a67597c69e46" providerId="ADAL" clId="{35F8D938-0F6E-4479-B0D3-C32DC5893E55}" dt="2023-06-14T11:31:23.697" v="477" actId="255"/>
          <ac:spMkLst>
            <pc:docMk/>
            <pc:sldMk cId="0" sldId="288"/>
            <ac:spMk id="6" creationId="{0BF36EE6-8CC5-67E0-9E5E-B7D324BF266C}"/>
          </ac:spMkLst>
        </pc:spChg>
        <pc:spChg chg="mod">
          <ac:chgData name="Meunier, Laurent" userId="eef6bb52-54d7-4506-9736-a67597c69e46" providerId="ADAL" clId="{35F8D938-0F6E-4479-B0D3-C32DC5893E55}" dt="2023-06-14T11:29:51.954" v="455" actId="313"/>
          <ac:spMkLst>
            <pc:docMk/>
            <pc:sldMk cId="0" sldId="288"/>
            <ac:spMk id="11267" creationId="{2791E3FA-D5A3-E1A9-2890-A9C3BABD8CD5}"/>
          </ac:spMkLst>
        </pc:spChg>
        <pc:spChg chg="mod">
          <ac:chgData name="Meunier, Laurent" userId="eef6bb52-54d7-4506-9736-a67597c69e46" providerId="ADAL" clId="{35F8D938-0F6E-4479-B0D3-C32DC5893E55}" dt="2023-06-14T11:30:17.667" v="458" actId="1076"/>
          <ac:spMkLst>
            <pc:docMk/>
            <pc:sldMk cId="0" sldId="288"/>
            <ac:spMk id="11268" creationId="{549712EF-195C-C7F1-5B8C-99D760E210AD}"/>
          </ac:spMkLst>
        </pc:spChg>
        <pc:spChg chg="mod">
          <ac:chgData name="Meunier, Laurent" userId="eef6bb52-54d7-4506-9736-a67597c69e46" providerId="ADAL" clId="{35F8D938-0F6E-4479-B0D3-C32DC5893E55}" dt="2023-06-14T11:27:12.724" v="412"/>
          <ac:spMkLst>
            <pc:docMk/>
            <pc:sldMk cId="0" sldId="288"/>
            <ac:spMk id="11269" creationId="{A3BAB0DB-1693-7029-0238-99B49DEB92E3}"/>
          </ac:spMkLst>
        </pc:spChg>
        <pc:spChg chg="del mod">
          <ac:chgData name="Meunier, Laurent" userId="eef6bb52-54d7-4506-9736-a67597c69e46" providerId="ADAL" clId="{35F8D938-0F6E-4479-B0D3-C32DC5893E55}" dt="2023-06-14T11:30:03.655" v="457" actId="21"/>
          <ac:spMkLst>
            <pc:docMk/>
            <pc:sldMk cId="0" sldId="288"/>
            <ac:spMk id="11271" creationId="{452697A6-B9C5-3360-A81D-235CE6BB03AD}"/>
          </ac:spMkLst>
        </pc:spChg>
        <pc:picChg chg="del">
          <ac:chgData name="Meunier, Laurent" userId="eef6bb52-54d7-4506-9736-a67597c69e46" providerId="ADAL" clId="{35F8D938-0F6E-4479-B0D3-C32DC5893E55}" dt="2023-06-02T12:30:03.278" v="63" actId="21"/>
          <ac:picMkLst>
            <pc:docMk/>
            <pc:sldMk cId="0" sldId="288"/>
            <ac:picMk id="2" creationId="{89653C49-6561-5C58-F168-FFFC6279AD34}"/>
          </ac:picMkLst>
        </pc:picChg>
        <pc:picChg chg="del">
          <ac:chgData name="Meunier, Laurent" userId="eef6bb52-54d7-4506-9736-a67597c69e46" providerId="ADAL" clId="{35F8D938-0F6E-4479-B0D3-C32DC5893E55}" dt="2023-06-02T12:29:36.883" v="61" actId="21"/>
          <ac:picMkLst>
            <pc:docMk/>
            <pc:sldMk cId="0" sldId="288"/>
            <ac:picMk id="3" creationId="{296F7EC5-6552-0C56-47A9-56BEE6568839}"/>
          </ac:picMkLst>
        </pc:picChg>
        <pc:picChg chg="add mod">
          <ac:chgData name="Meunier, Laurent" userId="eef6bb52-54d7-4506-9736-a67597c69e46" providerId="ADAL" clId="{35F8D938-0F6E-4479-B0D3-C32DC5893E55}" dt="2023-06-14T11:27:35.490" v="415" actId="1076"/>
          <ac:picMkLst>
            <pc:docMk/>
            <pc:sldMk cId="0" sldId="288"/>
            <ac:picMk id="3" creationId="{38B09BDA-730C-2DCA-940A-F6F9637A2F95}"/>
          </ac:picMkLst>
        </pc:picChg>
        <pc:picChg chg="del mod">
          <ac:chgData name="Meunier, Laurent" userId="eef6bb52-54d7-4506-9736-a67597c69e46" providerId="ADAL" clId="{35F8D938-0F6E-4479-B0D3-C32DC5893E55}" dt="2023-06-14T11:29:59.444" v="456" actId="21"/>
          <ac:picMkLst>
            <pc:docMk/>
            <pc:sldMk cId="0" sldId="288"/>
            <ac:picMk id="4" creationId="{F4DBC326-20B9-0EFA-1A6B-27E3AEA51FE6}"/>
          </ac:picMkLst>
        </pc:picChg>
        <pc:picChg chg="mod">
          <ac:chgData name="Meunier, Laurent" userId="eef6bb52-54d7-4506-9736-a67597c69e46" providerId="ADAL" clId="{35F8D938-0F6E-4479-B0D3-C32DC5893E55}" dt="2023-06-06T10:16:12.983" v="252" actId="1076"/>
          <ac:picMkLst>
            <pc:docMk/>
            <pc:sldMk cId="0" sldId="288"/>
            <ac:picMk id="5" creationId="{AC9B5735-6F31-1E08-46B5-569DC638A894}"/>
          </ac:picMkLst>
        </pc:picChg>
        <pc:picChg chg="del">
          <ac:chgData name="Meunier, Laurent" userId="eef6bb52-54d7-4506-9736-a67597c69e46" providerId="ADAL" clId="{35F8D938-0F6E-4479-B0D3-C32DC5893E55}" dt="2023-06-02T12:29:53.063" v="62" actId="21"/>
          <ac:picMkLst>
            <pc:docMk/>
            <pc:sldMk cId="0" sldId="288"/>
            <ac:picMk id="6" creationId="{A00920CF-0211-3F8A-87F0-61A95AF13FCF}"/>
          </ac:picMkLst>
        </pc:picChg>
        <pc:picChg chg="del">
          <ac:chgData name="Meunier, Laurent" userId="eef6bb52-54d7-4506-9736-a67597c69e46" providerId="ADAL" clId="{35F8D938-0F6E-4479-B0D3-C32DC5893E55}" dt="2023-06-06T09:29:41.349" v="67" actId="21"/>
          <ac:picMkLst>
            <pc:docMk/>
            <pc:sldMk cId="0" sldId="288"/>
            <ac:picMk id="7" creationId="{50A81F84-8F2C-7111-7773-F5B009F740E2}"/>
          </ac:picMkLst>
        </pc:picChg>
        <pc:picChg chg="mod">
          <ac:chgData name="Meunier, Laurent" userId="eef6bb52-54d7-4506-9736-a67597c69e46" providerId="ADAL" clId="{35F8D938-0F6E-4479-B0D3-C32DC5893E55}" dt="2023-06-14T11:27:56.452" v="423" actId="1076"/>
          <ac:picMkLst>
            <pc:docMk/>
            <pc:sldMk cId="0" sldId="288"/>
            <ac:picMk id="8" creationId="{10DB0E37-2E5D-31B3-F905-1CA321094668}"/>
          </ac:picMkLst>
        </pc:picChg>
        <pc:picChg chg="mod">
          <ac:chgData name="Meunier, Laurent" userId="eef6bb52-54d7-4506-9736-a67597c69e46" providerId="ADAL" clId="{35F8D938-0F6E-4479-B0D3-C32DC5893E55}" dt="2023-06-14T11:26:37.024" v="409" actId="1076"/>
          <ac:picMkLst>
            <pc:docMk/>
            <pc:sldMk cId="0" sldId="288"/>
            <ac:picMk id="10" creationId="{167921A5-EAAD-A791-64BB-35531CF4B517}"/>
          </ac:picMkLst>
        </pc:picChg>
        <pc:picChg chg="del">
          <ac:chgData name="Meunier, Laurent" userId="eef6bb52-54d7-4506-9736-a67597c69e46" providerId="ADAL" clId="{35F8D938-0F6E-4479-B0D3-C32DC5893E55}" dt="2023-06-02T12:30:10.088" v="65" actId="21"/>
          <ac:picMkLst>
            <pc:docMk/>
            <pc:sldMk cId="0" sldId="288"/>
            <ac:picMk id="11272" creationId="{CFB0B165-DF44-9CD3-678D-BB7AE9A3B59F}"/>
          </ac:picMkLst>
        </pc:picChg>
        <pc:picChg chg="del">
          <ac:chgData name="Meunier, Laurent" userId="eef6bb52-54d7-4506-9736-a67597c69e46" providerId="ADAL" clId="{35F8D938-0F6E-4479-B0D3-C32DC5893E55}" dt="2023-06-02T12:30:05.832" v="64" actId="21"/>
          <ac:picMkLst>
            <pc:docMk/>
            <pc:sldMk cId="0" sldId="288"/>
            <ac:picMk id="11273" creationId="{72E3BAF2-E6B8-8ECD-DF80-81F429C14060}"/>
          </ac:picMkLst>
        </pc:picChg>
        <pc:picChg chg="mod">
          <ac:chgData name="Meunier, Laurent" userId="eef6bb52-54d7-4506-9736-a67597c69e46" providerId="ADAL" clId="{35F8D938-0F6E-4479-B0D3-C32DC5893E55}" dt="2023-06-14T11:26:40.788" v="410" actId="1076"/>
          <ac:picMkLst>
            <pc:docMk/>
            <pc:sldMk cId="0" sldId="288"/>
            <ac:picMk id="11277" creationId="{3F84E173-B92F-A3C2-7E9F-469CD2ED70C9}"/>
          </ac:picMkLst>
        </pc:picChg>
        <pc:picChg chg="mod">
          <ac:chgData name="Meunier, Laurent" userId="eef6bb52-54d7-4506-9736-a67597c69e46" providerId="ADAL" clId="{35F8D938-0F6E-4479-B0D3-C32DC5893E55}" dt="2023-06-14T11:29:41.009" v="450" actId="1076"/>
          <ac:picMkLst>
            <pc:docMk/>
            <pc:sldMk cId="0" sldId="288"/>
            <ac:picMk id="11278" creationId="{30C2A19E-DD6F-0A84-18E3-00FBDB4D396A}"/>
          </ac:picMkLst>
        </pc:picChg>
      </pc:sldChg>
      <pc:sldChg chg="addSp delSp modSp mod">
        <pc:chgData name="Meunier, Laurent" userId="eef6bb52-54d7-4506-9736-a67597c69e46" providerId="ADAL" clId="{35F8D938-0F6E-4479-B0D3-C32DC5893E55}" dt="2023-06-14T11:37:57.913" v="627" actId="21"/>
        <pc:sldMkLst>
          <pc:docMk/>
          <pc:sldMk cId="0" sldId="290"/>
        </pc:sldMkLst>
        <pc:spChg chg="mod">
          <ac:chgData name="Meunier, Laurent" userId="eef6bb52-54d7-4506-9736-a67597c69e46" providerId="ADAL" clId="{35F8D938-0F6E-4479-B0D3-C32DC5893E55}" dt="2023-06-14T11:36:06.114" v="610" actId="1076"/>
          <ac:spMkLst>
            <pc:docMk/>
            <pc:sldMk cId="0" sldId="290"/>
            <ac:spMk id="12292" creationId="{B1124925-6CAD-5052-DEF5-611FF19C16EC}"/>
          </ac:spMkLst>
        </pc:spChg>
        <pc:spChg chg="mod">
          <ac:chgData name="Meunier, Laurent" userId="eef6bb52-54d7-4506-9736-a67597c69e46" providerId="ADAL" clId="{35F8D938-0F6E-4479-B0D3-C32DC5893E55}" dt="2023-06-14T11:32:15.347" v="512" actId="20577"/>
          <ac:spMkLst>
            <pc:docMk/>
            <pc:sldMk cId="0" sldId="290"/>
            <ac:spMk id="12293" creationId="{74625164-84AB-EB0E-2CA3-930F1D0CF158}"/>
          </ac:spMkLst>
        </pc:spChg>
        <pc:spChg chg="mod">
          <ac:chgData name="Meunier, Laurent" userId="eef6bb52-54d7-4506-9736-a67597c69e46" providerId="ADAL" clId="{35F8D938-0F6E-4479-B0D3-C32DC5893E55}" dt="2023-06-14T11:35:20.755" v="603" actId="255"/>
          <ac:spMkLst>
            <pc:docMk/>
            <pc:sldMk cId="0" sldId="290"/>
            <ac:spMk id="12294" creationId="{500EE756-6BD6-1CFB-8256-A97C3301B9E3}"/>
          </ac:spMkLst>
        </pc:spChg>
        <pc:spChg chg="mod">
          <ac:chgData name="Meunier, Laurent" userId="eef6bb52-54d7-4506-9736-a67597c69e46" providerId="ADAL" clId="{35F8D938-0F6E-4479-B0D3-C32DC5893E55}" dt="2023-06-14T11:37:54.672" v="626" actId="20577"/>
          <ac:spMkLst>
            <pc:docMk/>
            <pc:sldMk cId="0" sldId="290"/>
            <ac:spMk id="12295" creationId="{161D4DD1-ADEE-4B9A-D48A-1F1E3E7B6D34}"/>
          </ac:spMkLst>
        </pc:spChg>
        <pc:spChg chg="mod">
          <ac:chgData name="Meunier, Laurent" userId="eef6bb52-54d7-4506-9736-a67597c69e46" providerId="ADAL" clId="{35F8D938-0F6E-4479-B0D3-C32DC5893E55}" dt="2023-06-14T11:35:46.625" v="606" actId="1076"/>
          <ac:spMkLst>
            <pc:docMk/>
            <pc:sldMk cId="0" sldId="290"/>
            <ac:spMk id="12296" creationId="{8E9EA47B-7B2A-1213-26F5-D93875362B10}"/>
          </ac:spMkLst>
        </pc:spChg>
        <pc:spChg chg="mod">
          <ac:chgData name="Meunier, Laurent" userId="eef6bb52-54d7-4506-9736-a67597c69e46" providerId="ADAL" clId="{35F8D938-0F6E-4479-B0D3-C32DC5893E55}" dt="2023-06-14T11:36:00.632" v="609" actId="1076"/>
          <ac:spMkLst>
            <pc:docMk/>
            <pc:sldMk cId="0" sldId="290"/>
            <ac:spMk id="12299" creationId="{9CE2FA1D-C592-7D77-E585-0424C21EE054}"/>
          </ac:spMkLst>
        </pc:spChg>
        <pc:spChg chg="mod">
          <ac:chgData name="Meunier, Laurent" userId="eef6bb52-54d7-4506-9736-a67597c69e46" providerId="ADAL" clId="{35F8D938-0F6E-4479-B0D3-C32DC5893E55}" dt="2023-06-14T11:35:55.576" v="608" actId="1076"/>
          <ac:spMkLst>
            <pc:docMk/>
            <pc:sldMk cId="0" sldId="290"/>
            <ac:spMk id="12301" creationId="{E98B2AA1-AE59-3D6C-CAA1-82CC99BC7417}"/>
          </ac:spMkLst>
        </pc:spChg>
        <pc:picChg chg="mod">
          <ac:chgData name="Meunier, Laurent" userId="eef6bb52-54d7-4506-9736-a67597c69e46" providerId="ADAL" clId="{35F8D938-0F6E-4479-B0D3-C32DC5893E55}" dt="2023-06-14T11:34:40.830" v="600" actId="1076"/>
          <ac:picMkLst>
            <pc:docMk/>
            <pc:sldMk cId="0" sldId="290"/>
            <ac:picMk id="2" creationId="{C9445536-93E1-279E-85B3-559AC9C1B10A}"/>
          </ac:picMkLst>
        </pc:picChg>
        <pc:picChg chg="mod">
          <ac:chgData name="Meunier, Laurent" userId="eef6bb52-54d7-4506-9736-a67597c69e46" providerId="ADAL" clId="{35F8D938-0F6E-4479-B0D3-C32DC5893E55}" dt="2023-06-14T11:33:51.916" v="594" actId="1076"/>
          <ac:picMkLst>
            <pc:docMk/>
            <pc:sldMk cId="0" sldId="290"/>
            <ac:picMk id="3" creationId="{1928254C-9395-902F-8297-A2186FE818F2}"/>
          </ac:picMkLst>
        </pc:picChg>
        <pc:picChg chg="mod">
          <ac:chgData name="Meunier, Laurent" userId="eef6bb52-54d7-4506-9736-a67597c69e46" providerId="ADAL" clId="{35F8D938-0F6E-4479-B0D3-C32DC5893E55}" dt="2023-06-14T11:36:20.819" v="613" actId="1076"/>
          <ac:picMkLst>
            <pc:docMk/>
            <pc:sldMk cId="0" sldId="290"/>
            <ac:picMk id="4" creationId="{AD3D7B17-3273-35A2-45D3-762D809B8358}"/>
          </ac:picMkLst>
        </pc:picChg>
        <pc:picChg chg="mod">
          <ac:chgData name="Meunier, Laurent" userId="eef6bb52-54d7-4506-9736-a67597c69e46" providerId="ADAL" clId="{35F8D938-0F6E-4479-B0D3-C32DC5893E55}" dt="2023-06-14T11:36:18.164" v="612" actId="1076"/>
          <ac:picMkLst>
            <pc:docMk/>
            <pc:sldMk cId="0" sldId="290"/>
            <ac:picMk id="5" creationId="{6CBBBFAD-4A79-3338-0CDA-D6E2FA417B27}"/>
          </ac:picMkLst>
        </pc:picChg>
        <pc:picChg chg="mod">
          <ac:chgData name="Meunier, Laurent" userId="eef6bb52-54d7-4506-9736-a67597c69e46" providerId="ADAL" clId="{35F8D938-0F6E-4479-B0D3-C32DC5893E55}" dt="2023-06-14T11:36:24.748" v="614" actId="1076"/>
          <ac:picMkLst>
            <pc:docMk/>
            <pc:sldMk cId="0" sldId="290"/>
            <ac:picMk id="6" creationId="{DC96110A-2F59-5B62-F39B-C26AD37A3F0C}"/>
          </ac:picMkLst>
        </pc:picChg>
        <pc:picChg chg="del mod">
          <ac:chgData name="Meunier, Laurent" userId="eef6bb52-54d7-4506-9736-a67597c69e46" providerId="ADAL" clId="{35F8D938-0F6E-4479-B0D3-C32DC5893E55}" dt="2023-06-14T11:37:50.113" v="621" actId="21"/>
          <ac:picMkLst>
            <pc:docMk/>
            <pc:sldMk cId="0" sldId="290"/>
            <ac:picMk id="7" creationId="{FD054F03-9788-0841-ACD5-D5343C02BF7F}"/>
          </ac:picMkLst>
        </pc:picChg>
        <pc:picChg chg="del">
          <ac:chgData name="Meunier, Laurent" userId="eef6bb52-54d7-4506-9736-a67597c69e46" providerId="ADAL" clId="{35F8D938-0F6E-4479-B0D3-C32DC5893E55}" dt="2023-06-14T11:33:03.481" v="586" actId="21"/>
          <ac:picMkLst>
            <pc:docMk/>
            <pc:sldMk cId="0" sldId="290"/>
            <ac:picMk id="8" creationId="{C9F64826-9EF7-D6CB-806D-CB4C958AB024}"/>
          </ac:picMkLst>
        </pc:picChg>
        <pc:picChg chg="del">
          <ac:chgData name="Meunier, Laurent" userId="eef6bb52-54d7-4506-9736-a67597c69e46" providerId="ADAL" clId="{35F8D938-0F6E-4479-B0D3-C32DC5893E55}" dt="2023-06-14T11:37:57.913" v="627" actId="21"/>
          <ac:picMkLst>
            <pc:docMk/>
            <pc:sldMk cId="0" sldId="290"/>
            <ac:picMk id="10" creationId="{43B7ECF4-FB68-5A86-BA77-224B9B03CB90}"/>
          </ac:picMkLst>
        </pc:picChg>
        <pc:picChg chg="del mod">
          <ac:chgData name="Meunier, Laurent" userId="eef6bb52-54d7-4506-9736-a67597c69e46" providerId="ADAL" clId="{35F8D938-0F6E-4479-B0D3-C32DC5893E55}" dt="2023-06-14T11:34:24.676" v="598" actId="21"/>
          <ac:picMkLst>
            <pc:docMk/>
            <pc:sldMk cId="0" sldId="290"/>
            <ac:picMk id="13" creationId="{7A92032C-15C1-C078-29B6-29376E6BF28B}"/>
          </ac:picMkLst>
        </pc:picChg>
        <pc:picChg chg="add mod">
          <ac:chgData name="Meunier, Laurent" userId="eef6bb52-54d7-4506-9736-a67597c69e46" providerId="ADAL" clId="{35F8D938-0F6E-4479-B0D3-C32DC5893E55}" dt="2023-06-14T11:36:48.456" v="618" actId="1076"/>
          <ac:picMkLst>
            <pc:docMk/>
            <pc:sldMk cId="0" sldId="290"/>
            <ac:picMk id="14" creationId="{02433CBA-9C98-7A09-1A33-30A7120E139E}"/>
          </ac:picMkLst>
        </pc:picChg>
        <pc:picChg chg="del">
          <ac:chgData name="Meunier, Laurent" userId="eef6bb52-54d7-4506-9736-a67597c69e46" providerId="ADAL" clId="{35F8D938-0F6E-4479-B0D3-C32DC5893E55}" dt="2023-06-14T11:37:11.712" v="619" actId="21"/>
          <ac:picMkLst>
            <pc:docMk/>
            <pc:sldMk cId="0" sldId="290"/>
            <ac:picMk id="15" creationId="{733718F9-AF94-1861-1F0B-ADE7C68A2EB5}"/>
          </ac:picMkLst>
        </pc:picChg>
        <pc:picChg chg="del mod">
          <ac:chgData name="Meunier, Laurent" userId="eef6bb52-54d7-4506-9736-a67597c69e46" providerId="ADAL" clId="{35F8D938-0F6E-4479-B0D3-C32DC5893E55}" dt="2023-06-14T11:32:03.115" v="485" actId="21"/>
          <ac:picMkLst>
            <pc:docMk/>
            <pc:sldMk cId="0" sldId="290"/>
            <ac:picMk id="12297" creationId="{B5AF5CBC-AC06-3CE5-C388-4AC43134B833}"/>
          </ac:picMkLst>
        </pc:picChg>
        <pc:picChg chg="mod">
          <ac:chgData name="Meunier, Laurent" userId="eef6bb52-54d7-4506-9736-a67597c69e46" providerId="ADAL" clId="{35F8D938-0F6E-4479-B0D3-C32DC5893E55}" dt="2023-06-14T11:37:41.728" v="620" actId="1076"/>
          <ac:picMkLst>
            <pc:docMk/>
            <pc:sldMk cId="0" sldId="290"/>
            <ac:picMk id="12304" creationId="{A5E55AD4-DDF5-FF4B-8F5A-99DBD91F5913}"/>
          </ac:picMkLst>
        </pc:picChg>
        <pc:picChg chg="mod">
          <ac:chgData name="Meunier, Laurent" userId="eef6bb52-54d7-4506-9736-a67597c69e46" providerId="ADAL" clId="{35F8D938-0F6E-4479-B0D3-C32DC5893E55}" dt="2023-06-14T11:36:11.562" v="611" actId="1076"/>
          <ac:picMkLst>
            <pc:docMk/>
            <pc:sldMk cId="0" sldId="290"/>
            <ac:picMk id="12305" creationId="{ABF75AC8-23E1-CE8D-4F79-24D7D05E56E2}"/>
          </ac:picMkLst>
        </pc:picChg>
      </pc:sldChg>
      <pc:sldChg chg="addSp delSp modSp mod">
        <pc:chgData name="Meunier, Laurent" userId="eef6bb52-54d7-4506-9736-a67597c69e46" providerId="ADAL" clId="{35F8D938-0F6E-4479-B0D3-C32DC5893E55}" dt="2023-06-14T11:42:10.944" v="663" actId="1076"/>
        <pc:sldMkLst>
          <pc:docMk/>
          <pc:sldMk cId="0" sldId="291"/>
        </pc:sldMkLst>
        <pc:spChg chg="add mod">
          <ac:chgData name="Meunier, Laurent" userId="eef6bb52-54d7-4506-9736-a67597c69e46" providerId="ADAL" clId="{35F8D938-0F6E-4479-B0D3-C32DC5893E55}" dt="2023-06-06T10:11:10.725" v="213" actId="1076"/>
          <ac:spMkLst>
            <pc:docMk/>
            <pc:sldMk cId="0" sldId="291"/>
            <ac:spMk id="7" creationId="{F07029BE-0530-291F-524E-9C29FBAEF699}"/>
          </ac:spMkLst>
        </pc:spChg>
        <pc:spChg chg="mod">
          <ac:chgData name="Meunier, Laurent" userId="eef6bb52-54d7-4506-9736-a67597c69e46" providerId="ADAL" clId="{35F8D938-0F6E-4479-B0D3-C32DC5893E55}" dt="2023-06-14T11:42:07.657" v="662" actId="1076"/>
          <ac:spMkLst>
            <pc:docMk/>
            <pc:sldMk cId="0" sldId="291"/>
            <ac:spMk id="15365" creationId="{EC6A306F-5DD9-FF5C-8243-664870541A6A}"/>
          </ac:spMkLst>
        </pc:spChg>
        <pc:spChg chg="mod">
          <ac:chgData name="Meunier, Laurent" userId="eef6bb52-54d7-4506-9736-a67597c69e46" providerId="ADAL" clId="{35F8D938-0F6E-4479-B0D3-C32DC5893E55}" dt="2023-06-14T11:41:55.617" v="658" actId="1076"/>
          <ac:spMkLst>
            <pc:docMk/>
            <pc:sldMk cId="0" sldId="291"/>
            <ac:spMk id="15368" creationId="{C48FA769-8792-7954-E0AA-2C9709631374}"/>
          </ac:spMkLst>
        </pc:spChg>
        <pc:picChg chg="mod">
          <ac:chgData name="Meunier, Laurent" userId="eef6bb52-54d7-4506-9736-a67597c69e46" providerId="ADAL" clId="{35F8D938-0F6E-4479-B0D3-C32DC5893E55}" dt="2023-06-14T11:42:10.944" v="663" actId="1076"/>
          <ac:picMkLst>
            <pc:docMk/>
            <pc:sldMk cId="0" sldId="291"/>
            <ac:picMk id="4" creationId="{ABD4A987-5979-B5B4-E6B0-9DF4FE3D31D1}"/>
          </ac:picMkLst>
        </pc:picChg>
        <pc:picChg chg="mod">
          <ac:chgData name="Meunier, Laurent" userId="eef6bb52-54d7-4506-9736-a67597c69e46" providerId="ADAL" clId="{35F8D938-0F6E-4479-B0D3-C32DC5893E55}" dt="2023-06-14T11:42:01.469" v="660" actId="1076"/>
          <ac:picMkLst>
            <pc:docMk/>
            <pc:sldMk cId="0" sldId="291"/>
            <ac:picMk id="9" creationId="{26F06CCD-6C4F-972D-6509-818E9B7A3316}"/>
          </ac:picMkLst>
        </pc:picChg>
        <pc:picChg chg="del">
          <ac:chgData name="Meunier, Laurent" userId="eef6bb52-54d7-4506-9736-a67597c69e46" providerId="ADAL" clId="{35F8D938-0F6E-4479-B0D3-C32DC5893E55}" dt="2023-06-06T10:12:53.597" v="220" actId="21"/>
          <ac:picMkLst>
            <pc:docMk/>
            <pc:sldMk cId="0" sldId="291"/>
            <ac:picMk id="11" creationId="{4B8C37F8-688F-4101-CAA3-EB5B658B634C}"/>
          </ac:picMkLst>
        </pc:picChg>
        <pc:picChg chg="mod">
          <ac:chgData name="Meunier, Laurent" userId="eef6bb52-54d7-4506-9736-a67597c69e46" providerId="ADAL" clId="{35F8D938-0F6E-4479-B0D3-C32DC5893E55}" dt="2023-06-14T11:41:58.529" v="659" actId="1076"/>
          <ac:picMkLst>
            <pc:docMk/>
            <pc:sldMk cId="0" sldId="291"/>
            <ac:picMk id="15369" creationId="{C1CD11F8-B308-8869-F272-6DBCC5D5AC52}"/>
          </ac:picMkLst>
        </pc:picChg>
      </pc:sldChg>
      <pc:sldChg chg="addSp delSp modSp mod">
        <pc:chgData name="Meunier, Laurent" userId="eef6bb52-54d7-4506-9736-a67597c69e46" providerId="ADAL" clId="{35F8D938-0F6E-4479-B0D3-C32DC5893E55}" dt="2023-06-15T12:31:36.950" v="686" actId="1076"/>
        <pc:sldMkLst>
          <pc:docMk/>
          <pc:sldMk cId="0" sldId="292"/>
        </pc:sldMkLst>
        <pc:spChg chg="mod">
          <ac:chgData name="Meunier, Laurent" userId="eef6bb52-54d7-4506-9736-a67597c69e46" providerId="ADAL" clId="{35F8D938-0F6E-4479-B0D3-C32DC5893E55}" dt="2023-06-14T11:43:47.216" v="669" actId="6549"/>
          <ac:spMkLst>
            <pc:docMk/>
            <pc:sldMk cId="0" sldId="292"/>
            <ac:spMk id="4" creationId="{60860BAE-BFD3-07B5-A739-F096EC695CC6}"/>
          </ac:spMkLst>
        </pc:spChg>
        <pc:spChg chg="mod">
          <ac:chgData name="Meunier, Laurent" userId="eef6bb52-54d7-4506-9736-a67597c69e46" providerId="ADAL" clId="{35F8D938-0F6E-4479-B0D3-C32DC5893E55}" dt="2023-06-14T11:43:30.040" v="666"/>
          <ac:spMkLst>
            <pc:docMk/>
            <pc:sldMk cId="0" sldId="292"/>
            <ac:spMk id="6" creationId="{413384D0-73A9-906E-A8C2-5FB96E17AE28}"/>
          </ac:spMkLst>
        </pc:spChg>
        <pc:spChg chg="add mod">
          <ac:chgData name="Meunier, Laurent" userId="eef6bb52-54d7-4506-9736-a67597c69e46" providerId="ADAL" clId="{35F8D938-0F6E-4479-B0D3-C32DC5893E55}" dt="2023-06-06T10:11:20.350" v="214"/>
          <ac:spMkLst>
            <pc:docMk/>
            <pc:sldMk cId="0" sldId="292"/>
            <ac:spMk id="13" creationId="{C2C3CF39-4DF7-FBF6-06E5-078B6C1762AE}"/>
          </ac:spMkLst>
        </pc:spChg>
        <pc:spChg chg="mod">
          <ac:chgData name="Meunier, Laurent" userId="eef6bb52-54d7-4506-9736-a67597c69e46" providerId="ADAL" clId="{35F8D938-0F6E-4479-B0D3-C32DC5893E55}" dt="2023-06-14T11:44:03.242" v="673" actId="20577"/>
          <ac:spMkLst>
            <pc:docMk/>
            <pc:sldMk cId="0" sldId="292"/>
            <ac:spMk id="17410" creationId="{D51CFDBA-94D8-F2E5-7F34-2F9FDB656C18}"/>
          </ac:spMkLst>
        </pc:spChg>
        <pc:spChg chg="mod">
          <ac:chgData name="Meunier, Laurent" userId="eef6bb52-54d7-4506-9736-a67597c69e46" providerId="ADAL" clId="{35F8D938-0F6E-4479-B0D3-C32DC5893E55}" dt="2023-06-15T12:30:10.699" v="682" actId="20577"/>
          <ac:spMkLst>
            <pc:docMk/>
            <pc:sldMk cId="0" sldId="292"/>
            <ac:spMk id="17412" creationId="{73203749-D17C-98CA-73FB-AD2A32F82FBC}"/>
          </ac:spMkLst>
        </pc:spChg>
        <pc:picChg chg="mod">
          <ac:chgData name="Meunier, Laurent" userId="eef6bb52-54d7-4506-9736-a67597c69e46" providerId="ADAL" clId="{35F8D938-0F6E-4479-B0D3-C32DC5893E55}" dt="2023-06-06T10:12:03.455" v="218" actId="1076"/>
          <ac:picMkLst>
            <pc:docMk/>
            <pc:sldMk cId="0" sldId="292"/>
            <ac:picMk id="3" creationId="{BB60FEC4-2665-6AC4-F775-E6B56D1723BB}"/>
          </ac:picMkLst>
        </pc:picChg>
        <pc:picChg chg="add mod">
          <ac:chgData name="Meunier, Laurent" userId="eef6bb52-54d7-4506-9736-a67597c69e46" providerId="ADAL" clId="{35F8D938-0F6E-4479-B0D3-C32DC5893E55}" dt="2023-06-15T12:31:36.950" v="686" actId="1076"/>
          <ac:picMkLst>
            <pc:docMk/>
            <pc:sldMk cId="0" sldId="292"/>
            <ac:picMk id="9" creationId="{9EE54894-5524-783E-61B4-61226BEC0B70}"/>
          </ac:picMkLst>
        </pc:picChg>
        <pc:picChg chg="del">
          <ac:chgData name="Meunier, Laurent" userId="eef6bb52-54d7-4506-9736-a67597c69e46" providerId="ADAL" clId="{35F8D938-0F6E-4479-B0D3-C32DC5893E55}" dt="2023-06-06T10:12:37.808" v="219" actId="21"/>
          <ac:picMkLst>
            <pc:docMk/>
            <pc:sldMk cId="0" sldId="292"/>
            <ac:picMk id="9" creationId="{DF7D8319-F51D-E1E0-FD7F-BE8A7EAD2488}"/>
          </ac:picMkLst>
        </pc:picChg>
        <pc:picChg chg="del">
          <ac:chgData name="Meunier, Laurent" userId="eef6bb52-54d7-4506-9736-a67597c69e46" providerId="ADAL" clId="{35F8D938-0F6E-4479-B0D3-C32DC5893E55}" dt="2023-06-06T10:11:39.130" v="215" actId="21"/>
          <ac:picMkLst>
            <pc:docMk/>
            <pc:sldMk cId="0" sldId="292"/>
            <ac:picMk id="10" creationId="{CD8A0942-C3C1-A078-F8FA-F96FFD726A56}"/>
          </ac:picMkLst>
        </pc:picChg>
        <pc:picChg chg="del">
          <ac:chgData name="Meunier, Laurent" userId="eef6bb52-54d7-4506-9736-a67597c69e46" providerId="ADAL" clId="{35F8D938-0F6E-4479-B0D3-C32DC5893E55}" dt="2023-06-14T11:42:36.112" v="664" actId="21"/>
          <ac:picMkLst>
            <pc:docMk/>
            <pc:sldMk cId="0" sldId="292"/>
            <ac:picMk id="17414" creationId="{9796C859-71D0-0592-5ED0-0AE4EC3CBBD2}"/>
          </ac:picMkLst>
        </pc:picChg>
        <pc:picChg chg="del">
          <ac:chgData name="Meunier, Laurent" userId="eef6bb52-54d7-4506-9736-a67597c69e46" providerId="ADAL" clId="{35F8D938-0F6E-4479-B0D3-C32DC5893E55}" dt="2023-06-06T10:11:48.479" v="216" actId="21"/>
          <ac:picMkLst>
            <pc:docMk/>
            <pc:sldMk cId="0" sldId="292"/>
            <ac:picMk id="17415" creationId="{91673E03-C493-DD81-9BCA-4100BE8192D7}"/>
          </ac:picMkLst>
        </pc:picChg>
      </pc:sldChg>
      <pc:sldChg chg="addSp delSp modSp mod">
        <pc:chgData name="Meunier, Laurent" userId="eef6bb52-54d7-4506-9736-a67597c69e46" providerId="ADAL" clId="{35F8D938-0F6E-4479-B0D3-C32DC5893E55}" dt="2023-06-15T12:30:57.561" v="684" actId="21"/>
        <pc:sldMkLst>
          <pc:docMk/>
          <pc:sldMk cId="0" sldId="294"/>
        </pc:sldMkLst>
        <pc:spChg chg="add mod">
          <ac:chgData name="Meunier, Laurent" userId="eef6bb52-54d7-4506-9736-a67597c69e46" providerId="ADAL" clId="{35F8D938-0F6E-4479-B0D3-C32DC5893E55}" dt="2023-06-14T11:38:39.299" v="630" actId="1076"/>
          <ac:spMkLst>
            <pc:docMk/>
            <pc:sldMk cId="0" sldId="294"/>
            <ac:spMk id="11" creationId="{85F53F51-79D7-4A65-8EB9-8B4AF709919D}"/>
          </ac:spMkLst>
        </pc:spChg>
        <pc:spChg chg="mod">
          <ac:chgData name="Meunier, Laurent" userId="eef6bb52-54d7-4506-9736-a67597c69e46" providerId="ADAL" clId="{35F8D938-0F6E-4479-B0D3-C32DC5893E55}" dt="2023-06-14T11:39:14.276" v="641" actId="20577"/>
          <ac:spMkLst>
            <pc:docMk/>
            <pc:sldMk cId="0" sldId="294"/>
            <ac:spMk id="13316" creationId="{D49C65F7-3913-D442-1FA9-AD1891A71AF8}"/>
          </ac:spMkLst>
        </pc:spChg>
        <pc:spChg chg="mod">
          <ac:chgData name="Meunier, Laurent" userId="eef6bb52-54d7-4506-9736-a67597c69e46" providerId="ADAL" clId="{35F8D938-0F6E-4479-B0D3-C32DC5893E55}" dt="2023-06-14T11:40:22.248" v="647" actId="1076"/>
          <ac:spMkLst>
            <pc:docMk/>
            <pc:sldMk cId="0" sldId="294"/>
            <ac:spMk id="13317" creationId="{B46B7655-0B6B-58D5-09ED-D4A40763570D}"/>
          </ac:spMkLst>
        </pc:spChg>
        <pc:spChg chg="mod">
          <ac:chgData name="Meunier, Laurent" userId="eef6bb52-54d7-4506-9736-a67597c69e46" providerId="ADAL" clId="{35F8D938-0F6E-4479-B0D3-C32DC5893E55}" dt="2023-06-14T11:38:54.508" v="631" actId="1076"/>
          <ac:spMkLst>
            <pc:docMk/>
            <pc:sldMk cId="0" sldId="294"/>
            <ac:spMk id="13318" creationId="{EEE7620A-39DD-AC8C-BD49-CA21DC7A3D08}"/>
          </ac:spMkLst>
        </pc:spChg>
        <pc:spChg chg="mod">
          <ac:chgData name="Meunier, Laurent" userId="eef6bb52-54d7-4506-9736-a67597c69e46" providerId="ADAL" clId="{35F8D938-0F6E-4479-B0D3-C32DC5893E55}" dt="2023-06-14T11:40:13.611" v="646" actId="1076"/>
          <ac:spMkLst>
            <pc:docMk/>
            <pc:sldMk cId="0" sldId="294"/>
            <ac:spMk id="13319" creationId="{D6D1E15D-0827-00E6-62E5-ADC5F27A0345}"/>
          </ac:spMkLst>
        </pc:spChg>
        <pc:picChg chg="mod">
          <ac:chgData name="Meunier, Laurent" userId="eef6bb52-54d7-4506-9736-a67597c69e46" providerId="ADAL" clId="{35F8D938-0F6E-4479-B0D3-C32DC5893E55}" dt="2023-06-14T11:40:45.288" v="652" actId="1076"/>
          <ac:picMkLst>
            <pc:docMk/>
            <pc:sldMk cId="0" sldId="294"/>
            <ac:picMk id="2" creationId="{35BE0FAB-0658-2704-404B-A4962BDE9A62}"/>
          </ac:picMkLst>
        </pc:picChg>
        <pc:picChg chg="mod">
          <ac:chgData name="Meunier, Laurent" userId="eef6bb52-54d7-4506-9736-a67597c69e46" providerId="ADAL" clId="{35F8D938-0F6E-4479-B0D3-C32DC5893E55}" dt="2023-06-14T11:40:48.814" v="653" actId="1076"/>
          <ac:picMkLst>
            <pc:docMk/>
            <pc:sldMk cId="0" sldId="294"/>
            <ac:picMk id="3" creationId="{823DB290-A222-56FE-E151-A6F046DAE295}"/>
          </ac:picMkLst>
        </pc:picChg>
        <pc:picChg chg="mod">
          <ac:chgData name="Meunier, Laurent" userId="eef6bb52-54d7-4506-9736-a67597c69e46" providerId="ADAL" clId="{35F8D938-0F6E-4479-B0D3-C32DC5893E55}" dt="2023-06-14T11:39:47.039" v="643" actId="1076"/>
          <ac:picMkLst>
            <pc:docMk/>
            <pc:sldMk cId="0" sldId="294"/>
            <ac:picMk id="4" creationId="{C56B8FBD-C99C-CB1E-1BAC-8FD3C37E2731}"/>
          </ac:picMkLst>
        </pc:picChg>
        <pc:picChg chg="mod">
          <ac:chgData name="Meunier, Laurent" userId="eef6bb52-54d7-4506-9736-a67597c69e46" providerId="ADAL" clId="{35F8D938-0F6E-4479-B0D3-C32DC5893E55}" dt="2023-06-02T12:30:27.195" v="66" actId="1076"/>
          <ac:picMkLst>
            <pc:docMk/>
            <pc:sldMk cId="0" sldId="294"/>
            <ac:picMk id="5" creationId="{33D3CF9A-FB78-A178-5EDB-C9A0348621C5}"/>
          </ac:picMkLst>
        </pc:picChg>
        <pc:picChg chg="mod">
          <ac:chgData name="Meunier, Laurent" userId="eef6bb52-54d7-4506-9736-a67597c69e46" providerId="ADAL" clId="{35F8D938-0F6E-4479-B0D3-C32DC5893E55}" dt="2023-06-14T11:39:50.442" v="644" actId="1076"/>
          <ac:picMkLst>
            <pc:docMk/>
            <pc:sldMk cId="0" sldId="294"/>
            <ac:picMk id="6" creationId="{024E41E7-9A15-52E4-AB52-3F4309E546E4}"/>
          </ac:picMkLst>
        </pc:picChg>
        <pc:picChg chg="del mod">
          <ac:chgData name="Meunier, Laurent" userId="eef6bb52-54d7-4506-9736-a67597c69e46" providerId="ADAL" clId="{35F8D938-0F6E-4479-B0D3-C32DC5893E55}" dt="2023-06-14T11:39:09.711" v="635" actId="21"/>
          <ac:picMkLst>
            <pc:docMk/>
            <pc:sldMk cId="0" sldId="294"/>
            <ac:picMk id="7" creationId="{5DA7C56E-6DFE-BA72-5E68-965917BA81B6}"/>
          </ac:picMkLst>
        </pc:picChg>
        <pc:picChg chg="add del mod">
          <ac:chgData name="Meunier, Laurent" userId="eef6bb52-54d7-4506-9736-a67597c69e46" providerId="ADAL" clId="{35F8D938-0F6E-4479-B0D3-C32DC5893E55}" dt="2023-06-15T12:30:57.561" v="684" actId="21"/>
          <ac:picMkLst>
            <pc:docMk/>
            <pc:sldMk cId="0" sldId="294"/>
            <ac:picMk id="7" creationId="{77384497-43F0-8B86-3AB7-3CD3BFC54F3E}"/>
          </ac:picMkLst>
        </pc:picChg>
        <pc:picChg chg="del mod">
          <ac:chgData name="Meunier, Laurent" userId="eef6bb52-54d7-4506-9736-a67597c69e46" providerId="ADAL" clId="{35F8D938-0F6E-4479-B0D3-C32DC5893E55}" dt="2023-06-14T11:40:29.493" v="649" actId="21"/>
          <ac:picMkLst>
            <pc:docMk/>
            <pc:sldMk cId="0" sldId="294"/>
            <ac:picMk id="8" creationId="{01D062F4-0852-B1EA-71F6-CABBEFE0AF92}"/>
          </ac:picMkLst>
        </pc:picChg>
        <pc:picChg chg="mod">
          <ac:chgData name="Meunier, Laurent" userId="eef6bb52-54d7-4506-9736-a67597c69e46" providerId="ADAL" clId="{35F8D938-0F6E-4479-B0D3-C32DC5893E55}" dt="2023-06-14T11:40:35.620" v="650" actId="1076"/>
          <ac:picMkLst>
            <pc:docMk/>
            <pc:sldMk cId="0" sldId="294"/>
            <ac:picMk id="9" creationId="{B1C7B9FF-00D8-5A03-2DC3-37E51D471DED}"/>
          </ac:picMkLst>
        </pc:picChg>
        <pc:picChg chg="mod">
          <ac:chgData name="Meunier, Laurent" userId="eef6bb52-54d7-4506-9736-a67597c69e46" providerId="ADAL" clId="{35F8D938-0F6E-4479-B0D3-C32DC5893E55}" dt="2023-06-14T11:41:09.750" v="655" actId="1076"/>
          <ac:picMkLst>
            <pc:docMk/>
            <pc:sldMk cId="0" sldId="294"/>
            <ac:picMk id="10" creationId="{FAE9742B-5E07-470D-479C-F8E58449E098}"/>
          </ac:picMkLst>
        </pc:picChg>
        <pc:picChg chg="mod">
          <ac:chgData name="Meunier, Laurent" userId="eef6bb52-54d7-4506-9736-a67597c69e46" providerId="ADAL" clId="{35F8D938-0F6E-4479-B0D3-C32DC5893E55}" dt="2023-06-14T11:39:38.627" v="642" actId="1076"/>
          <ac:picMkLst>
            <pc:docMk/>
            <pc:sldMk cId="0" sldId="294"/>
            <ac:picMk id="13" creationId="{3D2541C2-D9DF-00AF-407B-C22DE27B7C83}"/>
          </ac:picMkLst>
        </pc:picChg>
        <pc:picChg chg="del">
          <ac:chgData name="Meunier, Laurent" userId="eef6bb52-54d7-4506-9736-a67597c69e46" providerId="ADAL" clId="{35F8D938-0F6E-4479-B0D3-C32DC5893E55}" dt="2023-06-14T11:41:27.707" v="656" actId="21"/>
          <ac:picMkLst>
            <pc:docMk/>
            <pc:sldMk cId="0" sldId="294"/>
            <ac:picMk id="16" creationId="{7A70A644-9847-A9AB-FD74-75F257D47D50}"/>
          </ac:picMkLst>
        </pc:picChg>
        <pc:picChg chg="del">
          <ac:chgData name="Meunier, Laurent" userId="eef6bb52-54d7-4506-9736-a67597c69e46" providerId="ADAL" clId="{35F8D938-0F6E-4479-B0D3-C32DC5893E55}" dt="2023-06-14T11:39:01.971" v="633" actId="21"/>
          <ac:picMkLst>
            <pc:docMk/>
            <pc:sldMk cId="0" sldId="294"/>
            <ac:picMk id="17" creationId="{DCD01AD9-4012-44AF-D376-AFF4F262BD80}"/>
          </ac:picMkLst>
        </pc:picChg>
        <pc:picChg chg="mod">
          <ac:chgData name="Meunier, Laurent" userId="eef6bb52-54d7-4506-9736-a67597c69e46" providerId="ADAL" clId="{35F8D938-0F6E-4479-B0D3-C32DC5893E55}" dt="2023-06-14T11:40:42.427" v="651" actId="1076"/>
          <ac:picMkLst>
            <pc:docMk/>
            <pc:sldMk cId="0" sldId="294"/>
            <ac:picMk id="13320" creationId="{9F5C70B7-A01F-68F4-5F05-E24E2CCDFDBD}"/>
          </ac:picMkLst>
        </pc:picChg>
        <pc:picChg chg="mod">
          <ac:chgData name="Meunier, Laurent" userId="eef6bb52-54d7-4506-9736-a67597c69e46" providerId="ADAL" clId="{35F8D938-0F6E-4479-B0D3-C32DC5893E55}" dt="2023-06-14T11:38:59.537" v="632" actId="1076"/>
          <ac:picMkLst>
            <pc:docMk/>
            <pc:sldMk cId="0" sldId="294"/>
            <ac:picMk id="13321" creationId="{2952D11D-42C6-3C27-991D-62232F9385A3}"/>
          </ac:picMkLst>
        </pc:picChg>
      </pc:sldChg>
      <pc:sldChg chg="addSp delSp modSp mod">
        <pc:chgData name="Meunier, Laurent" userId="eef6bb52-54d7-4506-9736-a67597c69e46" providerId="ADAL" clId="{35F8D938-0F6E-4479-B0D3-C32DC5893E55}" dt="2023-06-06T10:09:26.256" v="205" actId="1076"/>
        <pc:sldMkLst>
          <pc:docMk/>
          <pc:sldMk cId="0" sldId="295"/>
        </pc:sldMkLst>
        <pc:spChg chg="add mod">
          <ac:chgData name="Meunier, Laurent" userId="eef6bb52-54d7-4506-9736-a67597c69e46" providerId="ADAL" clId="{35F8D938-0F6E-4479-B0D3-C32DC5893E55}" dt="2023-06-06T10:09:26.256" v="205" actId="1076"/>
          <ac:spMkLst>
            <pc:docMk/>
            <pc:sldMk cId="0" sldId="295"/>
            <ac:spMk id="4" creationId="{99F318DC-7328-BF76-8112-D666D46A7A3B}"/>
          </ac:spMkLst>
        </pc:spChg>
        <pc:picChg chg="del">
          <ac:chgData name="Meunier, Laurent" userId="eef6bb52-54d7-4506-9736-a67597c69e46" providerId="ADAL" clId="{35F8D938-0F6E-4479-B0D3-C32DC5893E55}" dt="2023-06-02T12:21:26.744" v="38" actId="21"/>
          <ac:picMkLst>
            <pc:docMk/>
            <pc:sldMk cId="0" sldId="295"/>
            <ac:picMk id="4" creationId="{42D8B1F5-B028-1ABB-0663-49891F42F052}"/>
          </ac:picMkLst>
        </pc:picChg>
        <pc:picChg chg="del">
          <ac:chgData name="Meunier, Laurent" userId="eef6bb52-54d7-4506-9736-a67597c69e46" providerId="ADAL" clId="{35F8D938-0F6E-4479-B0D3-C32DC5893E55}" dt="2023-06-02T12:21:14.875" v="37" actId="21"/>
          <ac:picMkLst>
            <pc:docMk/>
            <pc:sldMk cId="0" sldId="295"/>
            <ac:picMk id="9228" creationId="{E0F6A993-29EF-031A-1B45-F1710B115216}"/>
          </ac:picMkLst>
        </pc:picChg>
        <pc:picChg chg="mod">
          <ac:chgData name="Meunier, Laurent" userId="eef6bb52-54d7-4506-9736-a67597c69e46" providerId="ADAL" clId="{35F8D938-0F6E-4479-B0D3-C32DC5893E55}" dt="2023-06-02T12:22:13.671" v="40" actId="1076"/>
          <ac:picMkLst>
            <pc:docMk/>
            <pc:sldMk cId="0" sldId="295"/>
            <ac:picMk id="9229" creationId="{46EC28C6-8753-C756-C6C4-315E311A7776}"/>
          </ac:picMkLst>
        </pc:picChg>
        <pc:picChg chg="del">
          <ac:chgData name="Meunier, Laurent" userId="eef6bb52-54d7-4506-9736-a67597c69e46" providerId="ADAL" clId="{35F8D938-0F6E-4479-B0D3-C32DC5893E55}" dt="2023-06-02T12:21:38.195" v="39" actId="21"/>
          <ac:picMkLst>
            <pc:docMk/>
            <pc:sldMk cId="0" sldId="295"/>
            <ac:picMk id="9230" creationId="{7392223F-98FA-BF00-6FCA-589D78041CCE}"/>
          </ac:picMkLst>
        </pc:picChg>
        <pc:picChg chg="mod">
          <ac:chgData name="Meunier, Laurent" userId="eef6bb52-54d7-4506-9736-a67597c69e46" providerId="ADAL" clId="{35F8D938-0F6E-4479-B0D3-C32DC5893E55}" dt="2023-06-02T12:22:28.896" v="42" actId="1076"/>
          <ac:picMkLst>
            <pc:docMk/>
            <pc:sldMk cId="0" sldId="295"/>
            <ac:picMk id="9231" creationId="{91EB3D5D-5F5C-272F-BA02-80154A754BE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5BA2C1EF-E464-678A-C9EE-BE46F21C8F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592EE55-E809-5462-27CD-5D564F4E78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BF033ED5-5B7B-FC52-902A-09F1FA4556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44813" cy="490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3A11666F-DAE2-D373-E091-9690203800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2125"/>
            <a:ext cx="2944812" cy="4905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0628959-F1C8-43DF-ADD4-2A226E6DE3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6852C66-47CB-79CE-69E8-CDDD5B5970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1901AF2-1D64-EDF8-942D-F9D8A3C457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337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AA365A4-08C5-C502-34EB-8938B23CB3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667250"/>
            <a:ext cx="4940300" cy="4433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7A2098C-9C9A-1878-8AC6-9F68B8E5DA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211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2A7AEC2-F89A-DDB3-E1BA-680191C7F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09113"/>
            <a:ext cx="29337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964" tIns="45984" rIns="91964" bIns="4598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12BD176-4663-4BD0-B6D7-69A8F68E48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E9460591-1037-7A0B-25CC-DE01F8C35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notes 2">
            <a:extLst>
              <a:ext uri="{FF2B5EF4-FFF2-40B4-BE49-F238E27FC236}">
                <a16:creationId xmlns:a16="http://schemas.microsoft.com/office/drawing/2014/main" id="{9727A681-9E7B-B8FC-B04D-C8EEDE820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DFC85B98-20DA-7AEC-69BE-512315500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fld id="{B76A8041-859F-4E38-8D30-9370794D4B27}" type="slidenum">
              <a:rPr lang="fr-FR" altLang="fr-FR" sz="1200" b="0" smtClean="0">
                <a:latin typeface="Times" panose="02020603050405020304" pitchFamily="18" charset="0"/>
              </a:rPr>
              <a:pPr/>
              <a:t>1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id="{4778FE37-0AB1-A7FD-0CF9-6C91A5239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779463" y="739775"/>
            <a:ext cx="5238750" cy="3703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>
            <a:extLst>
              <a:ext uri="{FF2B5EF4-FFF2-40B4-BE49-F238E27FC236}">
                <a16:creationId xmlns:a16="http://schemas.microsoft.com/office/drawing/2014/main" id="{082B6411-0F63-2612-4C60-032D7B44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id="{B2E25680-0AD8-EB7F-5911-F4E13664F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fld id="{1138ECE8-082E-4802-9ECA-E89C2DF954A7}" type="slidenum">
              <a:rPr lang="fr-FR" altLang="fr-FR" sz="1200" b="0" smtClean="0">
                <a:latin typeface="Times" panose="02020603050405020304" pitchFamily="18" charset="0"/>
              </a:rPr>
              <a:pPr/>
              <a:t>7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50C0AA78-9BBF-4C44-AB25-4F19619F3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>
            <a:extLst>
              <a:ext uri="{FF2B5EF4-FFF2-40B4-BE49-F238E27FC236}">
                <a16:creationId xmlns:a16="http://schemas.microsoft.com/office/drawing/2014/main" id="{048C1357-926E-C405-8546-AE7074E7D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EC7C1160-A484-38E8-82C1-7D9D49EA9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17575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fld id="{085F8103-30CE-4D5E-B2AC-B848EFCCFC89}" type="slidenum">
              <a:rPr lang="fr-FR" altLang="fr-FR" sz="1200" b="0" smtClean="0">
                <a:latin typeface="Times" panose="02020603050405020304" pitchFamily="18" charset="0"/>
              </a:rPr>
              <a:pPr/>
              <a:t>8</a:t>
            </a:fld>
            <a:endParaRPr lang="fr-FR" altLang="fr-FR" sz="1200" b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37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7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44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29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9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493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31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22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33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426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577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493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1545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911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128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85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70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0047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08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308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251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57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634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84470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2973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207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1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92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03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65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25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2888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758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981236D1-F48B-E193-21E8-79F8D1CAB7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9BF58976-733F-A3B4-B236-09716BEE35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2960D77D-E9D2-F674-6207-A59362F179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46CD99AE-A35F-E55C-57AF-2E9859EA09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FF89258D-E0BB-9765-4325-C976E9DD29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2832FAE1-6EB6-F136-4964-90198EF779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9AEFB352-5A47-5564-A208-57BDF18C86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1033" name="Picture 39" descr="Droite_couleur">
            <a:extLst>
              <a:ext uri="{FF2B5EF4-FFF2-40B4-BE49-F238E27FC236}">
                <a16:creationId xmlns:a16="http://schemas.microsoft.com/office/drawing/2014/main" id="{4F0BC64A-85A3-50B3-F3F3-3E6DFC7B3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27" y="6580722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id="{6762D414-DB67-ED49-8A82-E54EA8EF6C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1035" name="Line 81">
            <a:extLst>
              <a:ext uri="{FF2B5EF4-FFF2-40B4-BE49-F238E27FC236}">
                <a16:creationId xmlns:a16="http://schemas.microsoft.com/office/drawing/2014/main" id="{F98B2602-9355-A84B-3313-E2D5F2F7506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54A27078-7BB5-5F76-5DF6-CCD9DBF020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5A5AEE3-31A8-D484-4648-B4F296645C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AEE76FB2-F848-5EB0-6C8D-AD6DD3DE56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95F14DE-4C01-4130-3512-2FC7B959AF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1040" name="Connecteur droit 25">
            <a:extLst>
              <a:ext uri="{FF2B5EF4-FFF2-40B4-BE49-F238E27FC236}">
                <a16:creationId xmlns:a16="http://schemas.microsoft.com/office/drawing/2014/main" id="{9AAA169D-6F27-B896-5672-28778E06292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1" name="Connecteur droit 24">
            <a:extLst>
              <a:ext uri="{FF2B5EF4-FFF2-40B4-BE49-F238E27FC236}">
                <a16:creationId xmlns:a16="http://schemas.microsoft.com/office/drawing/2014/main" id="{91D1BBBA-F4A5-E0F1-34C4-7ACB00F6D25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97299AE8-759B-8558-05CF-50594E3F5E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D995A4CC-7AAA-29B1-6F4D-44F58586F3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cxnSp>
        <p:nvCxnSpPr>
          <p:cNvPr id="4" name="Connecteur droit 21">
            <a:extLst>
              <a:ext uri="{FF2B5EF4-FFF2-40B4-BE49-F238E27FC236}">
                <a16:creationId xmlns:a16="http://schemas.microsoft.com/office/drawing/2014/main" id="{478D9614-6E8C-9D70-0B8C-31F174B970D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5" name="Connecteur droit 22">
            <a:extLst>
              <a:ext uri="{FF2B5EF4-FFF2-40B4-BE49-F238E27FC236}">
                <a16:creationId xmlns:a16="http://schemas.microsoft.com/office/drawing/2014/main" id="{852008BB-B0AD-0F80-AFCF-CC22541397F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6" name="Connecteur droit 23">
            <a:extLst>
              <a:ext uri="{FF2B5EF4-FFF2-40B4-BE49-F238E27FC236}">
                <a16:creationId xmlns:a16="http://schemas.microsoft.com/office/drawing/2014/main" id="{8E253BFD-B4E8-7B94-1B44-91BB5AA3209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7" name="Connecteur droit 24">
            <a:extLst>
              <a:ext uri="{FF2B5EF4-FFF2-40B4-BE49-F238E27FC236}">
                <a16:creationId xmlns:a16="http://schemas.microsoft.com/office/drawing/2014/main" id="{76B212A4-263A-98AD-6458-1579DECA6F7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8" name="Picture 38">
            <a:extLst>
              <a:ext uri="{FF2B5EF4-FFF2-40B4-BE49-F238E27FC236}">
                <a16:creationId xmlns:a16="http://schemas.microsoft.com/office/drawing/2014/main" id="{FD21FD3F-FE6A-16FD-5311-C0D59FCC7C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38" y="642858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Image 4">
            <a:extLst>
              <a:ext uri="{FF2B5EF4-FFF2-40B4-BE49-F238E27FC236}">
                <a16:creationId xmlns:a16="http://schemas.microsoft.com/office/drawing/2014/main" id="{01345343-B4D8-186D-BC60-E3FF15EA4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ZoneTexte 35">
            <a:extLst>
              <a:ext uri="{FF2B5EF4-FFF2-40B4-BE49-F238E27FC236}">
                <a16:creationId xmlns:a16="http://schemas.microsoft.com/office/drawing/2014/main" id="{8A0015F6-506D-CBD7-95C7-1C96BB1A1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0" y="2452688"/>
            <a:ext cx="1727200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0" name="ZoneTexte 36">
            <a:extLst>
              <a:ext uri="{FF2B5EF4-FFF2-40B4-BE49-F238E27FC236}">
                <a16:creationId xmlns:a16="http://schemas.microsoft.com/office/drawing/2014/main" id="{7A787A58-DD2C-1280-B045-D362434098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4538" y="2432050"/>
            <a:ext cx="1727200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1" name="ZoneTexte 37">
            <a:extLst>
              <a:ext uri="{FF2B5EF4-FFF2-40B4-BE49-F238E27FC236}">
                <a16:creationId xmlns:a16="http://schemas.microsoft.com/office/drawing/2014/main" id="{0337BE0F-C829-C949-6C89-B9FCF13140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0" y="2357438"/>
            <a:ext cx="1727200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2" name="ZoneTexte 38">
            <a:extLst>
              <a:ext uri="{FF2B5EF4-FFF2-40B4-BE49-F238E27FC236}">
                <a16:creationId xmlns:a16="http://schemas.microsoft.com/office/drawing/2014/main" id="{653776DA-CAEC-0854-6B49-0245638C74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7313" y="2471738"/>
            <a:ext cx="1728787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1058" name="Image 38">
            <a:extLst>
              <a:ext uri="{FF2B5EF4-FFF2-40B4-BE49-F238E27FC236}">
                <a16:creationId xmlns:a16="http://schemas.microsoft.com/office/drawing/2014/main" id="{EF8F115C-E659-167A-0010-E54E3E703D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5822950"/>
            <a:ext cx="1152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8">
            <a:extLst>
              <a:ext uri="{FF2B5EF4-FFF2-40B4-BE49-F238E27FC236}">
                <a16:creationId xmlns:a16="http://schemas.microsoft.com/office/drawing/2014/main" id="{0BEEEB31-06A8-C511-6C79-F6BBAEC526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983412"/>
            <a:ext cx="1041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85BC13F7-5FC9-1C9D-11F4-12EE28EC7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72" y="6992937"/>
            <a:ext cx="1165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>
            <a:extLst>
              <a:ext uri="{FF2B5EF4-FFF2-40B4-BE49-F238E27FC236}">
                <a16:creationId xmlns:a16="http://schemas.microsoft.com/office/drawing/2014/main" id="{0D5ADAD6-9F01-E1CF-4A66-D9AAB9B45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65" y="6377665"/>
            <a:ext cx="3603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6">
            <a:extLst>
              <a:ext uri="{FF2B5EF4-FFF2-40B4-BE49-F238E27FC236}">
                <a16:creationId xmlns:a16="http://schemas.microsoft.com/office/drawing/2014/main" id="{2CD3A46C-6532-D7CF-9295-8CFE13120F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6326187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7">
            <a:extLst>
              <a:ext uri="{FF2B5EF4-FFF2-40B4-BE49-F238E27FC236}">
                <a16:creationId xmlns:a16="http://schemas.microsoft.com/office/drawing/2014/main" id="{6A21886D-D5D7-707C-C074-B7CF8DF06B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6991349"/>
            <a:ext cx="1095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374980B-EABC-31B3-30D0-09235B6A9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2" y="6423024"/>
            <a:ext cx="1377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A67996-45B9-23AF-F6CF-367F196A4D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6407149"/>
            <a:ext cx="11509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A6A7CF1-70C8-C3E9-9FB1-E06BE1B5475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83" y="6423024"/>
            <a:ext cx="364199" cy="36310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93FA3B5-338A-D5D4-08D6-E51E1A2C911E}"/>
              </a:ext>
            </a:extLst>
          </p:cNvPr>
          <p:cNvSpPr txBox="1"/>
          <p:nvPr userDrawn="1"/>
        </p:nvSpPr>
        <p:spPr>
          <a:xfrm>
            <a:off x="7249158" y="6433069"/>
            <a:ext cx="11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Appellation d’origine protégée</a:t>
            </a:r>
          </a:p>
        </p:txBody>
      </p:sp>
      <p:pic>
        <p:nvPicPr>
          <p:cNvPr id="14" name="Image 13" descr="Une image contenant texte, arts de la table, vaisselle&#10;&#10;Description générée automatiquement">
            <a:extLst>
              <a:ext uri="{FF2B5EF4-FFF2-40B4-BE49-F238E27FC236}">
                <a16:creationId xmlns:a16="http://schemas.microsoft.com/office/drawing/2014/main" id="{4BC94601-580F-0752-FE69-6F6DF819684B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63" y="6992297"/>
            <a:ext cx="957167" cy="33620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8FAE11-6C3C-4CBB-5E80-173CD3A69577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6" y="6984768"/>
            <a:ext cx="1041401" cy="308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BC83D3EC-5BD5-AA0A-1C2D-722084F26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FD0B0629-3BF1-2BAA-22F6-FF35F7F5C7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E66DDF73-49F7-1916-FBCC-73AE788620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2DA8FECE-AEB9-C39C-E8C1-7121826AA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CEF759FF-C8CF-7F30-775E-6EA028D457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F80A57B7-05CA-C968-F499-F5DCCC4879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FDF7C1AD-0978-F529-A85A-B4DF41CA1B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2057" name="Picture 39" descr="Droite_couleur">
            <a:extLst>
              <a:ext uri="{FF2B5EF4-FFF2-40B4-BE49-F238E27FC236}">
                <a16:creationId xmlns:a16="http://schemas.microsoft.com/office/drawing/2014/main" id="{7779125B-3BB0-CF23-0595-E71199814C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64785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id="{CB4ADAB3-5728-E953-0505-C71195829F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solidFill>
                  <a:srgbClr val="000000"/>
                </a:solidFill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2059" name="Line 81">
            <a:extLst>
              <a:ext uri="{FF2B5EF4-FFF2-40B4-BE49-F238E27FC236}">
                <a16:creationId xmlns:a16="http://schemas.microsoft.com/office/drawing/2014/main" id="{C58249CB-34C9-32B6-5090-E00F25D57478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FA70B10C-84DD-3E8C-E733-2179A9519B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F0ABB19-0FF3-4E92-F6FE-82367C6817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0839468A-E042-CF88-3917-F1D19E4B73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AA2E706-0388-1A6B-CD7D-6B726276C8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2064" name="Connecteur droit 25">
            <a:extLst>
              <a:ext uri="{FF2B5EF4-FFF2-40B4-BE49-F238E27FC236}">
                <a16:creationId xmlns:a16="http://schemas.microsoft.com/office/drawing/2014/main" id="{72FBA999-22A3-9DBB-1887-E928D5B426C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Connecteur droit 24">
            <a:extLst>
              <a:ext uri="{FF2B5EF4-FFF2-40B4-BE49-F238E27FC236}">
                <a16:creationId xmlns:a16="http://schemas.microsoft.com/office/drawing/2014/main" id="{C001A175-60E3-4D51-1A0F-9371231BAFA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79EAC187-4F24-31A4-3E78-9ADF8A5439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ED3F9F16-9845-3167-0491-630ED451CE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2068" name="Connecteur droit 21">
            <a:extLst>
              <a:ext uri="{FF2B5EF4-FFF2-40B4-BE49-F238E27FC236}">
                <a16:creationId xmlns:a16="http://schemas.microsoft.com/office/drawing/2014/main" id="{2621AB35-014A-6F2B-6F15-56354586FBC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Connecteur droit 22">
            <a:extLst>
              <a:ext uri="{FF2B5EF4-FFF2-40B4-BE49-F238E27FC236}">
                <a16:creationId xmlns:a16="http://schemas.microsoft.com/office/drawing/2014/main" id="{D485A4F3-3BBE-3D4B-6DA0-32E4EF298BE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0" name="Connecteur droit 23">
            <a:extLst>
              <a:ext uri="{FF2B5EF4-FFF2-40B4-BE49-F238E27FC236}">
                <a16:creationId xmlns:a16="http://schemas.microsoft.com/office/drawing/2014/main" id="{2DC65F56-DDFA-7E86-CE7D-4CD69B39409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1" name="Connecteur droit 24">
            <a:extLst>
              <a:ext uri="{FF2B5EF4-FFF2-40B4-BE49-F238E27FC236}">
                <a16:creationId xmlns:a16="http://schemas.microsoft.com/office/drawing/2014/main" id="{4C5431F6-FFFD-895F-0458-D6FF0DCCBBB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72" name="Picture 38">
            <a:extLst>
              <a:ext uri="{FF2B5EF4-FFF2-40B4-BE49-F238E27FC236}">
                <a16:creationId xmlns:a16="http://schemas.microsoft.com/office/drawing/2014/main" id="{470D62DE-8844-1887-C0EF-153FD689E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70" y="6835774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Image 4">
            <a:extLst>
              <a:ext uri="{FF2B5EF4-FFF2-40B4-BE49-F238E27FC236}">
                <a16:creationId xmlns:a16="http://schemas.microsoft.com/office/drawing/2014/main" id="{8B629EE3-40AB-6B40-BDD6-71CEB448A4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3" name="ZoneTexte 35">
            <a:extLst>
              <a:ext uri="{FF2B5EF4-FFF2-40B4-BE49-F238E27FC236}">
                <a16:creationId xmlns:a16="http://schemas.microsoft.com/office/drawing/2014/main" id="{98CE515D-B0F5-C097-66F7-DD2EB559D1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4763" y="2351088"/>
            <a:ext cx="1800225" cy="330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4" name="ZoneTexte 36">
            <a:extLst>
              <a:ext uri="{FF2B5EF4-FFF2-40B4-BE49-F238E27FC236}">
                <a16:creationId xmlns:a16="http://schemas.microsoft.com/office/drawing/2014/main" id="{C4DC02C4-6F48-360B-FDBD-655B36C5E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0388" y="2339975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5" name="ZoneTexte 37">
            <a:extLst>
              <a:ext uri="{FF2B5EF4-FFF2-40B4-BE49-F238E27FC236}">
                <a16:creationId xmlns:a16="http://schemas.microsoft.com/office/drawing/2014/main" id="{3DEB48B3-3E63-4A09-A16A-9038C537F5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03738" y="238125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6" name="ZoneTexte 38">
            <a:extLst>
              <a:ext uri="{FF2B5EF4-FFF2-40B4-BE49-F238E27FC236}">
                <a16:creationId xmlns:a16="http://schemas.microsoft.com/office/drawing/2014/main" id="{246535B4-1675-690F-62E5-77131DCED0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4138" y="234950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7" name="ZoneTexte 39">
            <a:extLst>
              <a:ext uri="{FF2B5EF4-FFF2-40B4-BE49-F238E27FC236}">
                <a16:creationId xmlns:a16="http://schemas.microsoft.com/office/drawing/2014/main" id="{14030D76-D83B-E0E2-C5DF-C70A876DD9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28025" y="231140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2079" name="Image 39">
            <a:extLst>
              <a:ext uri="{FF2B5EF4-FFF2-40B4-BE49-F238E27FC236}">
                <a16:creationId xmlns:a16="http://schemas.microsoft.com/office/drawing/2014/main" id="{E51E4C93-5024-B125-BFAF-246BF6DFB0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903913"/>
            <a:ext cx="11509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Image 38">
            <a:extLst>
              <a:ext uri="{FF2B5EF4-FFF2-40B4-BE49-F238E27FC236}">
                <a16:creationId xmlns:a16="http://schemas.microsoft.com/office/drawing/2014/main" id="{6C1FFA28-4F8B-58B1-B464-E7CD29039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5" y="6983412"/>
            <a:ext cx="1041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Image 8">
            <a:extLst>
              <a:ext uri="{FF2B5EF4-FFF2-40B4-BE49-F238E27FC236}">
                <a16:creationId xmlns:a16="http://schemas.microsoft.com/office/drawing/2014/main" id="{5C18FC3E-7FCB-EEFB-3A88-7B4650150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16" y="6992937"/>
            <a:ext cx="1165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7ADFF5B7-F3A4-6E6C-5EDE-0E2208E1A5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09" y="6377665"/>
            <a:ext cx="3603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A1FBE9A3-1085-9F3B-F482-B931CF12F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6326187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4B5A35EC-E322-995D-A698-CB5990EDB6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6991349"/>
            <a:ext cx="1095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4DE26FBA-24E6-F8A6-1237-FB6007323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6" y="6423024"/>
            <a:ext cx="1377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1C9F1A5F-09A9-F287-F69A-8CDA9429BF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6407149"/>
            <a:ext cx="11509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409F7D7-931C-66A1-4A31-0EEF6A8302B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16" y="6408005"/>
            <a:ext cx="364199" cy="36310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49851DC-48D2-3D36-E2F2-3A69F9A644DE}"/>
              </a:ext>
            </a:extLst>
          </p:cNvPr>
          <p:cNvSpPr txBox="1"/>
          <p:nvPr userDrawn="1"/>
        </p:nvSpPr>
        <p:spPr>
          <a:xfrm>
            <a:off x="6223021" y="6395798"/>
            <a:ext cx="11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Appellation d’origine protégée</a:t>
            </a:r>
          </a:p>
        </p:txBody>
      </p:sp>
      <p:pic>
        <p:nvPicPr>
          <p:cNvPr id="12" name="Image 11" descr="Une image contenant texte, arts de la table, vaisselle&#10;&#10;Description générée automatiquement">
            <a:extLst>
              <a:ext uri="{FF2B5EF4-FFF2-40B4-BE49-F238E27FC236}">
                <a16:creationId xmlns:a16="http://schemas.microsoft.com/office/drawing/2014/main" id="{B95C8899-D9D8-F0D3-3B3A-B2262A05F13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07" y="6992297"/>
            <a:ext cx="957167" cy="3362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42B428-EC11-4572-7748-202B73C5293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0" y="6984768"/>
            <a:ext cx="1041401" cy="3087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C0AC3FE-B33E-EA85-F911-2CA1A51D0C7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334251" y="6404105"/>
            <a:ext cx="464042" cy="42781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464F24-8FAF-79C4-D948-27E7EDA5CF87}"/>
              </a:ext>
            </a:extLst>
          </p:cNvPr>
          <p:cNvSpPr txBox="1"/>
          <p:nvPr userDrawn="1"/>
        </p:nvSpPr>
        <p:spPr>
          <a:xfrm>
            <a:off x="7729214" y="6480786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Label rouge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0A238984-ABEA-6318-A4BC-990A721425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C6CCAA87-20B0-AADA-2734-D4B7380E38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24A7CFC7-9B4B-4D2A-EE2C-10FAC0AC3E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953383EE-6CE7-24D9-669E-2E52CFC7DA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532364E4-7B5A-7775-51F0-308951A7C8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DA66EB91-1171-B1E2-7CED-F1186E6685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EAF52142-9461-8F1E-061B-47D49AB6B6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3081" name="Picture 39" descr="Droite_couleur">
            <a:extLst>
              <a:ext uri="{FF2B5EF4-FFF2-40B4-BE49-F238E27FC236}">
                <a16:creationId xmlns:a16="http://schemas.microsoft.com/office/drawing/2014/main" id="{AFAFD1B0-1231-068E-7556-45620E6037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id="{252741E8-74A1-FCEA-2EC1-8B1E886C1B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solidFill>
                  <a:srgbClr val="000000"/>
                </a:solidFill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3083" name="Line 81">
            <a:extLst>
              <a:ext uri="{FF2B5EF4-FFF2-40B4-BE49-F238E27FC236}">
                <a16:creationId xmlns:a16="http://schemas.microsoft.com/office/drawing/2014/main" id="{5F040304-BFE7-8F3D-6D1E-E105CB9826F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B15FE48B-B343-A933-A1A0-C36746D433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5F524BB-6715-0270-F14A-3281EE9F89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A58A864E-E7B4-8BBC-248B-2B94A56D95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F8BE964-2E77-BD60-A8AD-D05A446586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3088" name="Connecteur droit 25">
            <a:extLst>
              <a:ext uri="{FF2B5EF4-FFF2-40B4-BE49-F238E27FC236}">
                <a16:creationId xmlns:a16="http://schemas.microsoft.com/office/drawing/2014/main" id="{BE70A549-0104-42B4-820B-00BD7D04118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9" name="Connecteur droit 24">
            <a:extLst>
              <a:ext uri="{FF2B5EF4-FFF2-40B4-BE49-F238E27FC236}">
                <a16:creationId xmlns:a16="http://schemas.microsoft.com/office/drawing/2014/main" id="{E0115A9A-2747-0CB8-C4A3-44604583841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67F2AC74-17E3-4EF1-EF94-9628D784AA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CD6EBF92-B0FF-8CB2-00B5-EC2B3E1E1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3092" name="Connecteur droit 21">
            <a:extLst>
              <a:ext uri="{FF2B5EF4-FFF2-40B4-BE49-F238E27FC236}">
                <a16:creationId xmlns:a16="http://schemas.microsoft.com/office/drawing/2014/main" id="{39C4256F-5B54-233D-FB39-3D9DE178EBD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3" name="Connecteur droit 22">
            <a:extLst>
              <a:ext uri="{FF2B5EF4-FFF2-40B4-BE49-F238E27FC236}">
                <a16:creationId xmlns:a16="http://schemas.microsoft.com/office/drawing/2014/main" id="{0D156E01-7E52-68B8-6BCA-03EEC51E448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4" name="Connecteur droit 23">
            <a:extLst>
              <a:ext uri="{FF2B5EF4-FFF2-40B4-BE49-F238E27FC236}">
                <a16:creationId xmlns:a16="http://schemas.microsoft.com/office/drawing/2014/main" id="{7713E85D-30BD-F528-6C3B-541069FCBEC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5" name="Connecteur droit 24">
            <a:extLst>
              <a:ext uri="{FF2B5EF4-FFF2-40B4-BE49-F238E27FC236}">
                <a16:creationId xmlns:a16="http://schemas.microsoft.com/office/drawing/2014/main" id="{762A31CA-5C45-8744-14EF-182384C143E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96" name="Picture 38">
            <a:extLst>
              <a:ext uri="{FF2B5EF4-FFF2-40B4-BE49-F238E27FC236}">
                <a16:creationId xmlns:a16="http://schemas.microsoft.com/office/drawing/2014/main" id="{F4AF8C13-A428-10DE-84E3-9AD512409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98" y="6774651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Image 4">
            <a:extLst>
              <a:ext uri="{FF2B5EF4-FFF2-40B4-BE49-F238E27FC236}">
                <a16:creationId xmlns:a16="http://schemas.microsoft.com/office/drawing/2014/main" id="{FAEAA435-073F-C7FC-B094-18131B748B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7" name="ZoneTexte 35">
            <a:extLst>
              <a:ext uri="{FF2B5EF4-FFF2-40B4-BE49-F238E27FC236}">
                <a16:creationId xmlns:a16="http://schemas.microsoft.com/office/drawing/2014/main" id="{34913C79-8385-3E7D-CCB7-5725224B81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9850" y="2381250"/>
            <a:ext cx="1728788" cy="327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08" name="ZoneTexte 36">
            <a:extLst>
              <a:ext uri="{FF2B5EF4-FFF2-40B4-BE49-F238E27FC236}">
                <a16:creationId xmlns:a16="http://schemas.microsoft.com/office/drawing/2014/main" id="{17B6283F-E8B1-26DA-7C78-8E1AB38937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30725" y="2390775"/>
            <a:ext cx="1728788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09" name="ZoneTexte 37">
            <a:extLst>
              <a:ext uri="{FF2B5EF4-FFF2-40B4-BE49-F238E27FC236}">
                <a16:creationId xmlns:a16="http://schemas.microsoft.com/office/drawing/2014/main" id="{36ABAEC3-031C-0033-7080-E20B10B39A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9063" y="2413000"/>
            <a:ext cx="1728787" cy="327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10" name="ZoneTexte 38">
            <a:extLst>
              <a:ext uri="{FF2B5EF4-FFF2-40B4-BE49-F238E27FC236}">
                <a16:creationId xmlns:a16="http://schemas.microsoft.com/office/drawing/2014/main" id="{C9CA3EBF-6F10-C45D-6640-727270EB72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99463" y="2368550"/>
            <a:ext cx="1728787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11" name="ZoneTexte 39">
            <a:extLst>
              <a:ext uri="{FF2B5EF4-FFF2-40B4-BE49-F238E27FC236}">
                <a16:creationId xmlns:a16="http://schemas.microsoft.com/office/drawing/2014/main" id="{F3CCAB3F-3E51-1513-58F9-63C1445EB5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4050" y="2411413"/>
            <a:ext cx="1728788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3103" name="Image 39">
            <a:extLst>
              <a:ext uri="{FF2B5EF4-FFF2-40B4-BE49-F238E27FC236}">
                <a16:creationId xmlns:a16="http://schemas.microsoft.com/office/drawing/2014/main" id="{DD387D47-13CE-6830-7E28-E871CAFFD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5822950"/>
            <a:ext cx="1152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8">
            <a:extLst>
              <a:ext uri="{FF2B5EF4-FFF2-40B4-BE49-F238E27FC236}">
                <a16:creationId xmlns:a16="http://schemas.microsoft.com/office/drawing/2014/main" id="{F15119B9-5CCF-EAC5-1B83-49E75DF763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5" y="6983412"/>
            <a:ext cx="1041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8">
            <a:extLst>
              <a:ext uri="{FF2B5EF4-FFF2-40B4-BE49-F238E27FC236}">
                <a16:creationId xmlns:a16="http://schemas.microsoft.com/office/drawing/2014/main" id="{D1B2450F-C80E-6BC4-0E59-60CD33869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16" y="6992937"/>
            <a:ext cx="1165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>
            <a:extLst>
              <a:ext uri="{FF2B5EF4-FFF2-40B4-BE49-F238E27FC236}">
                <a16:creationId xmlns:a16="http://schemas.microsoft.com/office/drawing/2014/main" id="{163247CB-403E-40F3-D8D1-D5C0BAAEA0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09" y="6377665"/>
            <a:ext cx="3603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33ED554F-2148-851C-AEED-F6AE3E185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6326187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DF989CF3-C2A2-AE2F-75E0-4EDF6CD7D0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6991349"/>
            <a:ext cx="1095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9">
            <a:extLst>
              <a:ext uri="{FF2B5EF4-FFF2-40B4-BE49-F238E27FC236}">
                <a16:creationId xmlns:a16="http://schemas.microsoft.com/office/drawing/2014/main" id="{EEBEEEDD-6598-3334-52B8-0427B6D40C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6" y="6423024"/>
            <a:ext cx="1377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B0AB2D6D-FC7B-FC3F-4F12-8B86DCFE9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6407149"/>
            <a:ext cx="11509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B53AAFA-4C99-FA62-AD3F-F874D6F02D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16" y="6408005"/>
            <a:ext cx="364199" cy="36310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B9F3D1A-CDA8-6E9B-7486-16D3EA8BFE4A}"/>
              </a:ext>
            </a:extLst>
          </p:cNvPr>
          <p:cNvSpPr txBox="1"/>
          <p:nvPr userDrawn="1"/>
        </p:nvSpPr>
        <p:spPr>
          <a:xfrm>
            <a:off x="6223021" y="6395798"/>
            <a:ext cx="110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Appellation d’origine protégée</a:t>
            </a:r>
          </a:p>
        </p:txBody>
      </p:sp>
      <p:pic>
        <p:nvPicPr>
          <p:cNvPr id="18" name="Image 17" descr="Une image contenant texte, arts de la table, vaisselle&#10;&#10;Description générée automatiquement">
            <a:extLst>
              <a:ext uri="{FF2B5EF4-FFF2-40B4-BE49-F238E27FC236}">
                <a16:creationId xmlns:a16="http://schemas.microsoft.com/office/drawing/2014/main" id="{E011FE6E-B7F9-1191-D1A4-B703ECC9C4C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07" y="6992297"/>
            <a:ext cx="957167" cy="3362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E273993-E320-C57B-6996-9AC0CC6DEE6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0" y="6984768"/>
            <a:ext cx="1041401" cy="30872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A3FF0DE-103A-7266-65FD-57205AA8B97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334251" y="6404105"/>
            <a:ext cx="464042" cy="42781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97F3A1B-F7BE-2E3E-5291-BF74DD5495E9}"/>
              </a:ext>
            </a:extLst>
          </p:cNvPr>
          <p:cNvSpPr txBox="1"/>
          <p:nvPr userDrawn="1"/>
        </p:nvSpPr>
        <p:spPr>
          <a:xfrm>
            <a:off x="7729214" y="6480786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Label rouge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3">
            <a:extLst>
              <a:ext uri="{FF2B5EF4-FFF2-40B4-BE49-F238E27FC236}">
                <a16:creationId xmlns:a16="http://schemas.microsoft.com/office/drawing/2014/main" id="{44AC917A-715D-2FF2-40FA-760D9D96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476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04 au 08 Septembre 2023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4874EF7F-A02E-D80B-7C57-B8AADF4BF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5" y="2235200"/>
            <a:ext cx="18716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ts val="6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6148" name="Text Box 22">
            <a:extLst>
              <a:ext uri="{FF2B5EF4-FFF2-40B4-BE49-F238E27FC236}">
                <a16:creationId xmlns:a16="http://schemas.microsoft.com/office/drawing/2014/main" id="{74CA4B83-6418-7BEC-6693-A6A2501A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163" y="2268538"/>
            <a:ext cx="19446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6149" name="ZoneTexte 15">
            <a:extLst>
              <a:ext uri="{FF2B5EF4-FFF2-40B4-BE49-F238E27FC236}">
                <a16:creationId xmlns:a16="http://schemas.microsoft.com/office/drawing/2014/main" id="{2FB62819-5F52-1A77-23FB-1B26258E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263775"/>
            <a:ext cx="1978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Pastèque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Nuggets de poulet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Frites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ketchup dosette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Gâteau chocolat poire</a:t>
            </a:r>
          </a:p>
        </p:txBody>
      </p:sp>
      <p:sp>
        <p:nvSpPr>
          <p:cNvPr id="6150" name="ZoneTexte 16">
            <a:extLst>
              <a:ext uri="{FF2B5EF4-FFF2-40B4-BE49-F238E27FC236}">
                <a16:creationId xmlns:a16="http://schemas.microsoft.com/office/drawing/2014/main" id="{839FB589-C49C-7C0F-5A3B-62B437FDB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2289175"/>
            <a:ext cx="19446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Émincé de thon sauce basilic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Blé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Petit fromage frais sucré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sp>
        <p:nvSpPr>
          <p:cNvPr id="6151" name="ZoneTexte 1">
            <a:extLst>
              <a:ext uri="{FF2B5EF4-FFF2-40B4-BE49-F238E27FC236}">
                <a16:creationId xmlns:a16="http://schemas.microsoft.com/office/drawing/2014/main" id="{C13DBF25-90F0-5E48-7920-8C7419EA5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2289175"/>
            <a:ext cx="19780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Tomates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basilic vinaigrette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Sauté de bœuf issu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sauce aux olives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Semoule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aromatisé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ZoneTexte 3">
            <a:extLst>
              <a:ext uri="{FF2B5EF4-FFF2-40B4-BE49-F238E27FC236}">
                <a16:creationId xmlns:a16="http://schemas.microsoft.com/office/drawing/2014/main" id="{2C4BA516-A846-95F8-D2CA-DF965262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90763"/>
            <a:ext cx="1806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>
                <a:latin typeface="Arial" panose="020B0604020202020204" pitchFamily="34" charset="0"/>
                <a:cs typeface="Arial" panose="020B0604020202020204" pitchFamily="34" charset="0"/>
              </a:rPr>
              <a:t>Dahl de lentilles corail et </a:t>
            </a:r>
            <a:r>
              <a:rPr lang="fr-FR" altLang="fr-FR" sz="1200" b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</a:t>
            </a: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>
                <a:latin typeface="Arial" panose="020B0604020202020204" pitchFamily="34" charset="0"/>
                <a:cs typeface="Arial" panose="020B0604020202020204" pitchFamily="34" charset="0"/>
              </a:rPr>
              <a:t>Bûche de lait de mélange</a:t>
            </a: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sp>
        <p:nvSpPr>
          <p:cNvPr id="6153" name="ZoneTexte 6">
            <a:extLst>
              <a:ext uri="{FF2B5EF4-FFF2-40B4-BE49-F238E27FC236}">
                <a16:creationId xmlns:a16="http://schemas.microsoft.com/office/drawing/2014/main" id="{105D9BD8-34DA-5D62-D219-484EC3A25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235200"/>
            <a:ext cx="19335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Carottes râpées </a:t>
            </a:r>
            <a:r>
              <a:rPr lang="fr-FR" altLang="fr-FR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Vinaigrette</a:t>
            </a:r>
          </a:p>
          <a:p>
            <a:r>
              <a:rPr lang="fr-FR" altLang="fr-FR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Et dés de cantal AOP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Rôti de dinde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sauce miel poivrons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Donuts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54" name="ZoneTexte 10">
            <a:extLst>
              <a:ext uri="{FF2B5EF4-FFF2-40B4-BE49-F238E27FC236}">
                <a16:creationId xmlns:a16="http://schemas.microsoft.com/office/drawing/2014/main" id="{54FEFB01-B4F9-FC20-E806-60C3E4A99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1895475"/>
            <a:ext cx="177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algn="ctr"/>
            <a:r>
              <a:rPr lang="fr-FR" altLang="fr-F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de la rentrée</a:t>
            </a:r>
            <a:endParaRPr lang="fr-FR" altLang="fr-FR" sz="1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5" name="Image 11">
            <a:extLst>
              <a:ext uri="{FF2B5EF4-FFF2-40B4-BE49-F238E27FC236}">
                <a16:creationId xmlns:a16="http://schemas.microsoft.com/office/drawing/2014/main" id="{1EABA2F5-D3E7-0E86-CAF2-725C8ED6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716088"/>
            <a:ext cx="511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Image 2">
            <a:extLst>
              <a:ext uri="{FF2B5EF4-FFF2-40B4-BE49-F238E27FC236}">
                <a16:creationId xmlns:a16="http://schemas.microsoft.com/office/drawing/2014/main" id="{8E1EA890-5A56-07B5-EB48-43AC925E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5148263"/>
            <a:ext cx="217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Image 15">
            <a:extLst>
              <a:ext uri="{FF2B5EF4-FFF2-40B4-BE49-F238E27FC236}">
                <a16:creationId xmlns:a16="http://schemas.microsoft.com/office/drawing/2014/main" id="{2D38888E-75E8-25D7-CC54-D1C7979B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2900363"/>
            <a:ext cx="241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Image 5">
            <a:extLst>
              <a:ext uri="{FF2B5EF4-FFF2-40B4-BE49-F238E27FC236}">
                <a16:creationId xmlns:a16="http://schemas.microsoft.com/office/drawing/2014/main" id="{7C328806-8924-0D14-D791-ADFDADAAF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47" y="3209926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Image 3">
            <a:extLst>
              <a:ext uri="{FF2B5EF4-FFF2-40B4-BE49-F238E27FC236}">
                <a16:creationId xmlns:a16="http://schemas.microsoft.com/office/drawing/2014/main" id="{0E10B098-ECFB-47E8-96BE-99B287BB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93223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Image 4">
            <a:extLst>
              <a:ext uri="{FF2B5EF4-FFF2-40B4-BE49-F238E27FC236}">
                <a16:creationId xmlns:a16="http://schemas.microsoft.com/office/drawing/2014/main" id="{70959A6E-00EE-291B-17B2-1ED936DB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213350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Image 6">
            <a:extLst>
              <a:ext uri="{FF2B5EF4-FFF2-40B4-BE49-F238E27FC236}">
                <a16:creationId xmlns:a16="http://schemas.microsoft.com/office/drawing/2014/main" id="{B45A26E7-64A9-4D7B-972B-7AD11EC5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64026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Image 7">
            <a:extLst>
              <a:ext uri="{FF2B5EF4-FFF2-40B4-BE49-F238E27FC236}">
                <a16:creationId xmlns:a16="http://schemas.microsoft.com/office/drawing/2014/main" id="{28F65FB5-A963-844C-9A88-A0F62503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48138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Image 9">
            <a:extLst>
              <a:ext uri="{FF2B5EF4-FFF2-40B4-BE49-F238E27FC236}">
                <a16:creationId xmlns:a16="http://schemas.microsoft.com/office/drawing/2014/main" id="{529A3C8E-DF6E-9AF0-47BA-1F6957A4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522446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Image 10">
            <a:extLst>
              <a:ext uri="{FF2B5EF4-FFF2-40B4-BE49-F238E27FC236}">
                <a16:creationId xmlns:a16="http://schemas.microsoft.com/office/drawing/2014/main" id="{9771741E-1ECC-BD46-8DB2-1D4C1FF05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971925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B8B5134-D9D8-2604-8BBC-BDB2CE7FA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60" y="2615950"/>
            <a:ext cx="253172" cy="252414"/>
          </a:xfrm>
          <a:prstGeom prst="rect">
            <a:avLst/>
          </a:prstGeom>
        </p:spPr>
      </p:pic>
      <p:pic>
        <p:nvPicPr>
          <p:cNvPr id="3" name="Image 15">
            <a:extLst>
              <a:ext uri="{FF2B5EF4-FFF2-40B4-BE49-F238E27FC236}">
                <a16:creationId xmlns:a16="http://schemas.microsoft.com/office/drawing/2014/main" id="{CACD4C1C-0CAD-848C-FBC6-5A31B96B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7" y="5273963"/>
            <a:ext cx="2841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79FD43F-7E60-7D3D-1CEE-2502CB42D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36" y="3302794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51AC1FD-3299-F306-0C6C-268290361EC5}"/>
              </a:ext>
            </a:extLst>
          </p:cNvPr>
          <p:cNvSpPr txBox="1"/>
          <p:nvPr/>
        </p:nvSpPr>
        <p:spPr>
          <a:xfrm>
            <a:off x="2613458" y="1867639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Repas végétarien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3">
            <a:extLst>
              <a:ext uri="{FF2B5EF4-FFF2-40B4-BE49-F238E27FC236}">
                <a16:creationId xmlns:a16="http://schemas.microsoft.com/office/drawing/2014/main" id="{03FF5AFC-F724-B062-4A3E-3DB6C8B7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45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11 au 15 Septembre 2023</a:t>
            </a:r>
          </a:p>
          <a:p>
            <a:endParaRPr lang="fr-FR" altLang="fr-FR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 Box 15">
            <a:extLst>
              <a:ext uri="{FF2B5EF4-FFF2-40B4-BE49-F238E27FC236}">
                <a16:creationId xmlns:a16="http://schemas.microsoft.com/office/drawing/2014/main" id="{7EA98D2F-CE8E-AF4B-EC18-A2CD25B9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282825"/>
            <a:ext cx="20796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Aiguillette de poulet       au jus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Haricots verts à l’ail et lentilles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Tomme blanche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sp>
        <p:nvSpPr>
          <p:cNvPr id="8196" name="Text Box 15">
            <a:extLst>
              <a:ext uri="{FF2B5EF4-FFF2-40B4-BE49-F238E27FC236}">
                <a16:creationId xmlns:a16="http://schemas.microsoft.com/office/drawing/2014/main" id="{E20B2B59-5427-AE66-5F9B-2C53DC97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0" y="2268538"/>
            <a:ext cx="2078038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Salade de pates (tomate concombre)  </a:t>
            </a:r>
            <a:r>
              <a:rPr lang="fr-FR" altLang="fr-FR" sz="1100" b="0" i="1" dirty="0">
                <a:latin typeface="Arial" panose="020B0604020202020204" pitchFamily="34" charset="0"/>
              </a:rPr>
              <a:t>Vinaigrette</a:t>
            </a:r>
          </a:p>
          <a:p>
            <a:pPr>
              <a:spcBef>
                <a:spcPct val="50000"/>
              </a:spcBef>
            </a:pPr>
            <a:endParaRPr lang="fr-FR" altLang="fr-FR" sz="1100" b="0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100" b="0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Médaillon de merlu sauce citron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Gratin de brocolis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Fromage frais aromatisé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8197" name="Text Box 15">
            <a:extLst>
              <a:ext uri="{FF2B5EF4-FFF2-40B4-BE49-F238E27FC236}">
                <a16:creationId xmlns:a16="http://schemas.microsoft.com/office/drawing/2014/main" id="{3D5689CC-7040-19B5-05E9-6CD45FACF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254250"/>
            <a:ext cx="2020888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Salade de carottes   et courgettes  façon coleslaw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Et dés d’emmental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Émincé de dinde 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issu</a:t>
            </a:r>
            <a:r>
              <a:rPr lang="fr-FR" altLang="fr-FR" sz="1200" b="0" dirty="0">
                <a:latin typeface="Arial" panose="020B0604020202020204" pitchFamily="34" charset="0"/>
              </a:rPr>
              <a:t>       sauce  blanquette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Riz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10246" name="Text Box 15">
            <a:extLst>
              <a:ext uri="{FF2B5EF4-FFF2-40B4-BE49-F238E27FC236}">
                <a16:creationId xmlns:a16="http://schemas.microsoft.com/office/drawing/2014/main" id="{72CEF3EE-9FD9-5DDC-0FA0-2A9E3270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16" y="2170784"/>
            <a:ext cx="2020888" cy="3543300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altLang="fr-FR" sz="11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1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1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Boulettes de sarrasin lentilles légumes 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Semoule       sauce tomate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Fromage fondu </a:t>
            </a:r>
            <a:r>
              <a:rPr lang="fr-FR" altLang="fr-FR" sz="1200" b="0" dirty="0" err="1">
                <a:latin typeface="Arial" panose="020B0604020202020204" pitchFamily="34" charset="0"/>
              </a:rPr>
              <a:t>fraidou</a:t>
            </a: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FR" altLang="fr-FR" sz="1200" b="0" dirty="0">
                <a:latin typeface="Arial" panose="020B0604020202020204" pitchFamily="34" charset="0"/>
              </a:rPr>
              <a:t>Ile flottante</a:t>
            </a: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8199" name="Text Box 15">
            <a:extLst>
              <a:ext uri="{FF2B5EF4-FFF2-40B4-BE49-F238E27FC236}">
                <a16:creationId xmlns:a16="http://schemas.microsoft.com/office/drawing/2014/main" id="{DC56453F-A344-A64F-65AA-ABE7007C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688" y="2268538"/>
            <a:ext cx="20208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>
                <a:latin typeface="Arial" panose="020B0604020202020204" pitchFamily="34" charset="0"/>
              </a:rPr>
              <a:t>Concombres</a:t>
            </a:r>
          </a:p>
          <a:p>
            <a:pPr>
              <a:spcBef>
                <a:spcPct val="50000"/>
              </a:spcBef>
            </a:pPr>
            <a:r>
              <a:rPr lang="fr-FR" altLang="fr-FR" sz="1100" b="0" i="1">
                <a:latin typeface="Arial" panose="020B0604020202020204" pitchFamily="34" charset="0"/>
              </a:rPr>
              <a:t>Vinaigrette</a:t>
            </a:r>
          </a:p>
          <a:p>
            <a:pPr>
              <a:spcBef>
                <a:spcPct val="50000"/>
              </a:spcBef>
            </a:pPr>
            <a:r>
              <a:rPr lang="fr-FR" altLang="fr-FR" sz="1200" b="0">
                <a:latin typeface="Arial" panose="020B0604020202020204" pitchFamily="34" charset="0"/>
              </a:rPr>
              <a:t>Et des de cantal AOP</a:t>
            </a:r>
          </a:p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>
                <a:latin typeface="Arial" panose="020B0604020202020204" pitchFamily="34" charset="0"/>
              </a:rPr>
              <a:t>Cordon de bleu</a:t>
            </a:r>
          </a:p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>
                <a:latin typeface="Arial" panose="020B0604020202020204" pitchFamily="34" charset="0"/>
              </a:rPr>
              <a:t>Purée Crécy</a:t>
            </a:r>
          </a:p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>
                <a:latin typeface="Arial" panose="020B0604020202020204" pitchFamily="34" charset="0"/>
              </a:rPr>
              <a:t>Gâteau aux haricots blancs et myrtilles</a:t>
            </a:r>
          </a:p>
        </p:txBody>
      </p:sp>
      <p:pic>
        <p:nvPicPr>
          <p:cNvPr id="8200" name="Image 14">
            <a:extLst>
              <a:ext uri="{FF2B5EF4-FFF2-40B4-BE49-F238E27FC236}">
                <a16:creationId xmlns:a16="http://schemas.microsoft.com/office/drawing/2014/main" id="{FECE4F0F-BD4F-E838-7342-E5B8FA35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938463"/>
            <a:ext cx="3175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ZoneTexte 1">
            <a:extLst>
              <a:ext uri="{FF2B5EF4-FFF2-40B4-BE49-F238E27FC236}">
                <a16:creationId xmlns:a16="http://schemas.microsoft.com/office/drawing/2014/main" id="{D4E2565F-F5EE-E0F9-3240-E143EE6A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475" y="1898650"/>
            <a:ext cx="1382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Haricot blanc </a:t>
            </a:r>
          </a:p>
        </p:txBody>
      </p:sp>
      <p:pic>
        <p:nvPicPr>
          <p:cNvPr id="8202" name="Picture 12">
            <a:extLst>
              <a:ext uri="{FF2B5EF4-FFF2-40B4-BE49-F238E27FC236}">
                <a16:creationId xmlns:a16="http://schemas.microsoft.com/office/drawing/2014/main" id="{2E3C870A-4B6F-6693-178E-39A56CDD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1374775"/>
            <a:ext cx="6667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age 2">
            <a:extLst>
              <a:ext uri="{FF2B5EF4-FFF2-40B4-BE49-F238E27FC236}">
                <a16:creationId xmlns:a16="http://schemas.microsoft.com/office/drawing/2014/main" id="{CD311358-9A5E-FCF8-27BC-E59E9659F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88" y="5364163"/>
            <a:ext cx="2603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Image 15">
            <a:extLst>
              <a:ext uri="{FF2B5EF4-FFF2-40B4-BE49-F238E27FC236}">
                <a16:creationId xmlns:a16="http://schemas.microsoft.com/office/drawing/2014/main" id="{DF139B70-8B6B-6505-A683-022A3AC02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5133975"/>
            <a:ext cx="2111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Image 15">
            <a:extLst>
              <a:ext uri="{FF2B5EF4-FFF2-40B4-BE49-F238E27FC236}">
                <a16:creationId xmlns:a16="http://schemas.microsoft.com/office/drawing/2014/main" id="{8B8245C9-60E0-F825-37C1-62D7DD1F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97" y="1885611"/>
            <a:ext cx="24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Image 1">
            <a:extLst>
              <a:ext uri="{FF2B5EF4-FFF2-40B4-BE49-F238E27FC236}">
                <a16:creationId xmlns:a16="http://schemas.microsoft.com/office/drawing/2014/main" id="{FE42C8EA-0E96-F563-C6B8-BF811C5B9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98" y="5485577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Image 3">
            <a:extLst>
              <a:ext uri="{FF2B5EF4-FFF2-40B4-BE49-F238E27FC236}">
                <a16:creationId xmlns:a16="http://schemas.microsoft.com/office/drawing/2014/main" id="{E3C1190C-84E3-2DA4-88F3-E6C5CBD5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259758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Image 4">
            <a:extLst>
              <a:ext uri="{FF2B5EF4-FFF2-40B4-BE49-F238E27FC236}">
                <a16:creationId xmlns:a16="http://schemas.microsoft.com/office/drawing/2014/main" id="{9A9E202B-E1E2-EE21-D6E8-EB2AC18E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33" y="513397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Image 6">
            <a:extLst>
              <a:ext uri="{FF2B5EF4-FFF2-40B4-BE49-F238E27FC236}">
                <a16:creationId xmlns:a16="http://schemas.microsoft.com/office/drawing/2014/main" id="{0CB54915-FDF0-1E54-9677-E349DBF9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2266950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BAA446-7BD8-EEE2-9683-1050A4ECCE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10" y="2836336"/>
            <a:ext cx="253171" cy="252413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C18FCD73-536F-5350-33EE-B627D939C9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564572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51F56B5-7247-04B1-DB26-C4264282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08" y="3996148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D1E7E78F-4047-15E1-24DF-F523983C8A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79" y="3608574"/>
            <a:ext cx="216797" cy="216797"/>
          </a:xfrm>
          <a:prstGeom prst="rect">
            <a:avLst/>
          </a:prstGeom>
        </p:spPr>
      </p:pic>
      <p:pic>
        <p:nvPicPr>
          <p:cNvPr id="9" name="Image 8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B7188326-5D57-2E9A-8D42-BE719DB5CD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73" y="3123974"/>
            <a:ext cx="216797" cy="21679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D05CBEA-DC91-3C7F-E2EC-33686DB5F43F}"/>
              </a:ext>
            </a:extLst>
          </p:cNvPr>
          <p:cNvSpPr txBox="1"/>
          <p:nvPr/>
        </p:nvSpPr>
        <p:spPr>
          <a:xfrm>
            <a:off x="6483412" y="1898650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Repas végétarien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3">
            <a:extLst>
              <a:ext uri="{FF2B5EF4-FFF2-40B4-BE49-F238E27FC236}">
                <a16:creationId xmlns:a16="http://schemas.microsoft.com/office/drawing/2014/main" id="{480EAF63-36AB-C3B1-52B4-B12037CE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476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18 au 22 Septembre 2023</a:t>
            </a:r>
          </a:p>
          <a:p>
            <a:endParaRPr lang="fr-FR" altLang="fr-FR" sz="2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ext Box 15">
            <a:extLst>
              <a:ext uri="{FF2B5EF4-FFF2-40B4-BE49-F238E27FC236}">
                <a16:creationId xmlns:a16="http://schemas.microsoft.com/office/drawing/2014/main" id="{FF954398-B130-F6E6-D1CF-5E4E360FE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197100"/>
            <a:ext cx="225107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Salade verte      </a:t>
            </a:r>
            <a:r>
              <a:rPr lang="fr-FR" altLang="fr-FR" sz="1100" b="0" i="1" dirty="0">
                <a:solidFill>
                  <a:srgbClr val="000000"/>
                </a:solidFill>
                <a:latin typeface="Arial" panose="020B0604020202020204" pitchFamily="34" charset="0"/>
              </a:rPr>
              <a:t>Vinaigrette</a:t>
            </a:r>
          </a:p>
          <a:p>
            <a:pPr>
              <a:spcBef>
                <a:spcPct val="50000"/>
              </a:spcBef>
            </a:pPr>
            <a:endParaRPr lang="fr-FR" altLang="fr-FR" sz="1100" b="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 err="1">
                <a:latin typeface="Arial" panose="020B0604020202020204" pitchFamily="34" charset="0"/>
              </a:rPr>
              <a:t>Hoki</a:t>
            </a:r>
            <a:r>
              <a:rPr lang="fr-FR" altLang="fr-FR" sz="1200" b="0" dirty="0">
                <a:latin typeface="Arial" panose="020B0604020202020204" pitchFamily="34" charset="0"/>
              </a:rPr>
              <a:t> sauce armoricaine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Semoule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Liégeois saveur vanille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9220" name="Text Box 15">
            <a:extLst>
              <a:ext uri="{FF2B5EF4-FFF2-40B4-BE49-F238E27FC236}">
                <a16:creationId xmlns:a16="http://schemas.microsoft.com/office/drawing/2014/main" id="{422D183C-A3E4-2938-976C-82564BBCA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2197100"/>
            <a:ext cx="19780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Sauté de bœuf 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issu</a:t>
            </a:r>
            <a:r>
              <a:rPr lang="fr-FR" altLang="fr-FR" sz="1200" b="0" dirty="0">
                <a:latin typeface="Arial" panose="020B0604020202020204" pitchFamily="34" charset="0"/>
              </a:rPr>
              <a:t>       sauce paprika persil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Carottes bâtonnets  au curry et polenta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9221" name="Text Box 15">
            <a:extLst>
              <a:ext uri="{FF2B5EF4-FFF2-40B4-BE49-F238E27FC236}">
                <a16:creationId xmlns:a16="http://schemas.microsoft.com/office/drawing/2014/main" id="{58D06C64-0F7D-0AAA-7ECC-C98A6AC7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3" y="2247900"/>
            <a:ext cx="20510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Champignons frais vinaigrette crémeuse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Et dés d’emmental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Omelette nature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Blé      et ratatouille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Chouquette crème vanille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9222" name="Text Box 15">
            <a:extLst>
              <a:ext uri="{FF2B5EF4-FFF2-40B4-BE49-F238E27FC236}">
                <a16:creationId xmlns:a16="http://schemas.microsoft.com/office/drawing/2014/main" id="{03CB5533-5C9B-D4C0-1B6F-70C900708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2251075"/>
            <a:ext cx="18700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Betteraves sauce au fromage frais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dirty="0">
                <a:latin typeface="Arial" panose="020B0604020202020204" pitchFamily="34" charset="0"/>
              </a:rPr>
              <a:t>Penne tomates lentilles corail haché végétal emmental râpé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Cake au chocolat et banane</a:t>
            </a:r>
          </a:p>
        </p:txBody>
      </p:sp>
      <p:sp>
        <p:nvSpPr>
          <p:cNvPr id="9223" name="Text Box 15">
            <a:extLst>
              <a:ext uri="{FF2B5EF4-FFF2-40B4-BE49-F238E27FC236}">
                <a16:creationId xmlns:a16="http://schemas.microsoft.com/office/drawing/2014/main" id="{66522838-4934-CF42-4539-857F924E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688" y="2247900"/>
            <a:ext cx="202088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100" b="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1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Chili con carné </a:t>
            </a: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Et riz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Petit fromage blanc au fruit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Fruit de saison</a:t>
            </a:r>
          </a:p>
        </p:txBody>
      </p:sp>
      <p:pic>
        <p:nvPicPr>
          <p:cNvPr id="9224" name="Image 12">
            <a:extLst>
              <a:ext uri="{FF2B5EF4-FFF2-40B4-BE49-F238E27FC236}">
                <a16:creationId xmlns:a16="http://schemas.microsoft.com/office/drawing/2014/main" id="{53A2A6E5-24FC-155A-F8FC-E4596E5C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462338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ZoneTexte 2">
            <a:extLst>
              <a:ext uri="{FF2B5EF4-FFF2-40B4-BE49-F238E27FC236}">
                <a16:creationId xmlns:a16="http://schemas.microsoft.com/office/drawing/2014/main" id="{ABF84FC1-B3C3-5197-09EC-1ADCD8A8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0" y="1920875"/>
            <a:ext cx="135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Lentille corail</a:t>
            </a:r>
          </a:p>
        </p:txBody>
      </p:sp>
      <p:pic>
        <p:nvPicPr>
          <p:cNvPr id="9226" name="Picture 12">
            <a:extLst>
              <a:ext uri="{FF2B5EF4-FFF2-40B4-BE49-F238E27FC236}">
                <a16:creationId xmlns:a16="http://schemas.microsoft.com/office/drawing/2014/main" id="{D575BA35-5E78-D80C-E038-C3FBF5546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582738"/>
            <a:ext cx="666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2">
            <a:extLst>
              <a:ext uri="{FF2B5EF4-FFF2-40B4-BE49-F238E27FC236}">
                <a16:creationId xmlns:a16="http://schemas.microsoft.com/office/drawing/2014/main" id="{8F5D495E-55AC-1A01-903B-121BCDBB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3333750"/>
            <a:ext cx="2603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age 15">
            <a:extLst>
              <a:ext uri="{FF2B5EF4-FFF2-40B4-BE49-F238E27FC236}">
                <a16:creationId xmlns:a16="http://schemas.microsoft.com/office/drawing/2014/main" id="{46EC28C6-8753-C756-C6C4-315E311A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46" y="5438675"/>
            <a:ext cx="2111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Image 15">
            <a:extLst>
              <a:ext uri="{FF2B5EF4-FFF2-40B4-BE49-F238E27FC236}">
                <a16:creationId xmlns:a16="http://schemas.microsoft.com/office/drawing/2014/main" id="{91EB3D5D-5F5C-272F-BA02-80154A75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195220"/>
            <a:ext cx="2413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Image 1">
            <a:extLst>
              <a:ext uri="{FF2B5EF4-FFF2-40B4-BE49-F238E27FC236}">
                <a16:creationId xmlns:a16="http://schemas.microsoft.com/office/drawing/2014/main" id="{E22286F9-E493-F0FE-1D79-CD0C6CD0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82" y="3313443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Image 2">
            <a:extLst>
              <a:ext uri="{FF2B5EF4-FFF2-40B4-BE49-F238E27FC236}">
                <a16:creationId xmlns:a16="http://schemas.microsoft.com/office/drawing/2014/main" id="{C810CC1C-B1ED-6897-542E-4900CFB9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09575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Image 3">
            <a:extLst>
              <a:ext uri="{FF2B5EF4-FFF2-40B4-BE49-F238E27FC236}">
                <a16:creationId xmlns:a16="http://schemas.microsoft.com/office/drawing/2014/main" id="{F4A78BAF-8265-5E8D-53C9-A3C54463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116439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Image 4">
            <a:extLst>
              <a:ext uri="{FF2B5EF4-FFF2-40B4-BE49-F238E27FC236}">
                <a16:creationId xmlns:a16="http://schemas.microsoft.com/office/drawing/2014/main" id="{03554D7C-E9DF-15E9-EC65-8B2CBA21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81" y="5033510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Image 5">
            <a:extLst>
              <a:ext uri="{FF2B5EF4-FFF2-40B4-BE49-F238E27FC236}">
                <a16:creationId xmlns:a16="http://schemas.microsoft.com/office/drawing/2014/main" id="{DB99AC5E-DEA7-8BFB-8503-FFE368D1A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3252155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5">
            <a:extLst>
              <a:ext uri="{FF2B5EF4-FFF2-40B4-BE49-F238E27FC236}">
                <a16:creationId xmlns:a16="http://schemas.microsoft.com/office/drawing/2014/main" id="{E5C317A5-F801-E21A-D9F3-42E59583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233409"/>
            <a:ext cx="2413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4A9245AD-DD07-0B73-96D7-FADCEC59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3" y="3611563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E8B4DF4-0AFA-29FF-C705-3264E99F02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659" y="3333750"/>
            <a:ext cx="234468" cy="234468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22440D9A-DA5B-CC93-AEB3-17E3754C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72" y="216456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>
            <a:extLst>
              <a:ext uri="{FF2B5EF4-FFF2-40B4-BE49-F238E27FC236}">
                <a16:creationId xmlns:a16="http://schemas.microsoft.com/office/drawing/2014/main" id="{59F27C70-2650-E1A9-B384-7CA871F6B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405" y="4968379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5">
            <a:extLst>
              <a:ext uri="{FF2B5EF4-FFF2-40B4-BE49-F238E27FC236}">
                <a16:creationId xmlns:a16="http://schemas.microsoft.com/office/drawing/2014/main" id="{5403E53D-85FF-A4AF-4819-884ECDD0B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329137"/>
            <a:ext cx="215107" cy="21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9F318DC-7328-BF76-8112-D666D46A7A3B}"/>
              </a:ext>
            </a:extLst>
          </p:cNvPr>
          <p:cNvSpPr txBox="1"/>
          <p:nvPr/>
        </p:nvSpPr>
        <p:spPr>
          <a:xfrm>
            <a:off x="6326485" y="1700935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Repas végétarien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3">
            <a:extLst>
              <a:ext uri="{FF2B5EF4-FFF2-40B4-BE49-F238E27FC236}">
                <a16:creationId xmlns:a16="http://schemas.microsoft.com/office/drawing/2014/main" id="{9D51CB93-914C-D980-E173-9DEC7054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476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25 au 29 Septembre 2023</a:t>
            </a:r>
          </a:p>
        </p:txBody>
      </p:sp>
      <p:sp>
        <p:nvSpPr>
          <p:cNvPr id="12291" name="ZoneTexte 3">
            <a:extLst>
              <a:ext uri="{FF2B5EF4-FFF2-40B4-BE49-F238E27FC236}">
                <a16:creationId xmlns:a16="http://schemas.microsoft.com/office/drawing/2014/main" id="{8E89752E-F4D2-AB9D-42F7-AADF6314E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2268538"/>
            <a:ext cx="1943100" cy="37394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Tajine de légumes pois chiche </a:t>
            </a: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boulgour </a:t>
            </a:r>
          </a:p>
          <a:p>
            <a:pPr>
              <a:defRPr/>
            </a:pPr>
            <a:r>
              <a:rPr lang="fr-FR" altLang="fr-FR" sz="1050" b="0" i="1" dirty="0">
                <a:latin typeface="Arial" panose="020B0604020202020204" pitchFamily="34" charset="0"/>
              </a:rPr>
              <a:t>(Carotte bâtonnet, patate douce, olive verte)</a:t>
            </a: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Carré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ZoneTexte 4">
            <a:extLst>
              <a:ext uri="{FF2B5EF4-FFF2-40B4-BE49-F238E27FC236}">
                <a16:creationId xmlns:a16="http://schemas.microsoft.com/office/drawing/2014/main" id="{5AD45076-0C7D-1119-8215-060647642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251075"/>
            <a:ext cx="19446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Sauté de veau        au jus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Purée de potiron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nature       et sucre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ZoneTexte 5">
            <a:extLst>
              <a:ext uri="{FF2B5EF4-FFF2-40B4-BE49-F238E27FC236}">
                <a16:creationId xmlns:a16="http://schemas.microsoft.com/office/drawing/2014/main" id="{0BCA8AAC-0973-12CD-98A4-C3D2DFEFD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2279650"/>
            <a:ext cx="1943100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Carottes râpées</a:t>
            </a:r>
          </a:p>
          <a:p>
            <a:r>
              <a:rPr lang="fr-FR" altLang="fr-FR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vinaigrette framboise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dés d’emmental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Emincé de dinde        sauce marengo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Pommes de terre vapeur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Gâteau aux pommes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ZoneTexte 6">
            <a:extLst>
              <a:ext uri="{FF2B5EF4-FFF2-40B4-BE49-F238E27FC236}">
                <a16:creationId xmlns:a16="http://schemas.microsoft.com/office/drawing/2014/main" id="{175C34B2-8152-60BF-AC4C-54E62C8B4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2279650"/>
            <a:ext cx="1944687" cy="3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Salade verte  et oignons frits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dés de mimolette</a:t>
            </a:r>
          </a:p>
          <a:p>
            <a:pPr>
              <a:spcBef>
                <a:spcPct val="50000"/>
              </a:spcBef>
            </a:pPr>
            <a:r>
              <a:rPr lang="fr-FR" altLang="fr-FR" sz="1100" b="0" i="1" dirty="0">
                <a:solidFill>
                  <a:srgbClr val="000000"/>
                </a:solidFill>
                <a:latin typeface="Arial" panose="020B0604020202020204" pitchFamily="34" charset="0"/>
              </a:rPr>
              <a:t>Vinaigrette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Haché de bœuf sauce tomate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Riz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Smoothie pomme pêche</a:t>
            </a:r>
          </a:p>
        </p:txBody>
      </p:sp>
      <p:sp>
        <p:nvSpPr>
          <p:cNvPr id="10247" name="ZoneTexte 9">
            <a:extLst>
              <a:ext uri="{FF2B5EF4-FFF2-40B4-BE49-F238E27FC236}">
                <a16:creationId xmlns:a16="http://schemas.microsoft.com/office/drawing/2014/main" id="{C8240AB7-0B4E-40C4-D0C2-82312E18D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79650"/>
            <a:ext cx="19431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Tomate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Poisson blanc pané au riz soufflé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Haricots beurre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Mousse au chocolat au lait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8" name="Image 14">
            <a:extLst>
              <a:ext uri="{FF2B5EF4-FFF2-40B4-BE49-F238E27FC236}">
                <a16:creationId xmlns:a16="http://schemas.microsoft.com/office/drawing/2014/main" id="{D6459359-7E25-E412-6465-9FEEE48F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78" y="3679019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age 15">
            <a:extLst>
              <a:ext uri="{FF2B5EF4-FFF2-40B4-BE49-F238E27FC236}">
                <a16:creationId xmlns:a16="http://schemas.microsoft.com/office/drawing/2014/main" id="{A38E8A67-0A6F-B99D-D775-622F4D0F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00" y="522106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Image 15">
            <a:extLst>
              <a:ext uri="{FF2B5EF4-FFF2-40B4-BE49-F238E27FC236}">
                <a16:creationId xmlns:a16="http://schemas.microsoft.com/office/drawing/2014/main" id="{6C74EC8E-B11A-E1FD-08F8-100E5C8CA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154613"/>
            <a:ext cx="211138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mage 15">
            <a:extLst>
              <a:ext uri="{FF2B5EF4-FFF2-40B4-BE49-F238E27FC236}">
                <a16:creationId xmlns:a16="http://schemas.microsoft.com/office/drawing/2014/main" id="{5C718A37-0047-4E0B-138A-B50AA529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733297"/>
            <a:ext cx="241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Image 5">
            <a:extLst>
              <a:ext uri="{FF2B5EF4-FFF2-40B4-BE49-F238E27FC236}">
                <a16:creationId xmlns:a16="http://schemas.microsoft.com/office/drawing/2014/main" id="{34F2D5D6-6231-5BF9-D30E-E97581D40A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3204699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Image 2">
            <a:extLst>
              <a:ext uri="{FF2B5EF4-FFF2-40B4-BE49-F238E27FC236}">
                <a16:creationId xmlns:a16="http://schemas.microsoft.com/office/drawing/2014/main" id="{E29A2045-AC70-3A5F-64D0-85A33D26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363" y="419893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Image 3">
            <a:extLst>
              <a:ext uri="{FF2B5EF4-FFF2-40B4-BE49-F238E27FC236}">
                <a16:creationId xmlns:a16="http://schemas.microsoft.com/office/drawing/2014/main" id="{A928A26D-C09F-157C-2186-E57DCB84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50056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Image 4">
            <a:extLst>
              <a:ext uri="{FF2B5EF4-FFF2-40B4-BE49-F238E27FC236}">
                <a16:creationId xmlns:a16="http://schemas.microsoft.com/office/drawing/2014/main" id="{1DBA0A3A-4CE2-C79D-EFCE-D78984BC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5226050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C5561C-3167-C778-48CF-68939142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518396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>
            <a:extLst>
              <a:ext uri="{FF2B5EF4-FFF2-40B4-BE49-F238E27FC236}">
                <a16:creationId xmlns:a16="http://schemas.microsoft.com/office/drawing/2014/main" id="{631EE522-0BCE-38CD-E504-5E82B3CA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16706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6B407C-0F34-27F8-69AD-0CBDAE41C61A}"/>
              </a:ext>
            </a:extLst>
          </p:cNvPr>
          <p:cNvSpPr txBox="1"/>
          <p:nvPr/>
        </p:nvSpPr>
        <p:spPr>
          <a:xfrm>
            <a:off x="2602759" y="1854777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Repas végétarien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3">
            <a:extLst>
              <a:ext uri="{FF2B5EF4-FFF2-40B4-BE49-F238E27FC236}">
                <a16:creationId xmlns:a16="http://schemas.microsoft.com/office/drawing/2014/main" id="{F0D4A93E-FBA0-09CF-CD30-5507A4466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064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02 au 06 Octobre 2023</a:t>
            </a:r>
          </a:p>
        </p:txBody>
      </p:sp>
      <p:sp>
        <p:nvSpPr>
          <p:cNvPr id="11267" name="ZoneTexte 9">
            <a:extLst>
              <a:ext uri="{FF2B5EF4-FFF2-40B4-BE49-F238E27FC236}">
                <a16:creationId xmlns:a16="http://schemas.microsoft.com/office/drawing/2014/main" id="{2791E3FA-D5A3-E1A9-2890-A9C3BABD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2279650"/>
            <a:ext cx="19431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Chou rouge       au thon </a:t>
            </a:r>
            <a:r>
              <a:rPr lang="fr-FR" altLang="fr-FR" sz="1200" b="0" i="1" dirty="0">
                <a:solidFill>
                  <a:srgbClr val="000000"/>
                </a:solidFill>
                <a:latin typeface="Arial" panose="020B0604020202020204" pitchFamily="34" charset="0"/>
              </a:rPr>
              <a:t>Vinaigrette</a:t>
            </a: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dés d’emmental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Sauté de porc        sauce moutarde à l'ancienne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S/p: Sauté de dinde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Purée de butternut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flan pâtissier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ZoneTexte 10">
            <a:extLst>
              <a:ext uri="{FF2B5EF4-FFF2-40B4-BE49-F238E27FC236}">
                <a16:creationId xmlns:a16="http://schemas.microsoft.com/office/drawing/2014/main" id="{549712EF-195C-C7F1-5B8C-99D760E21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706" y="2291052"/>
            <a:ext cx="19446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Quiche au poulet et légumes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Salade verte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Petit fromage frais sucre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sp>
        <p:nvSpPr>
          <p:cNvPr id="11269" name="ZoneTexte 11">
            <a:extLst>
              <a:ext uri="{FF2B5EF4-FFF2-40B4-BE49-F238E27FC236}">
                <a16:creationId xmlns:a16="http://schemas.microsoft.com/office/drawing/2014/main" id="{A3BAB0DB-1693-7029-0238-99B49DEB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81" y="2582331"/>
            <a:ext cx="2097087" cy="27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Carottes râpées </a:t>
            </a:r>
          </a:p>
          <a:p>
            <a:pPr>
              <a:spcBef>
                <a:spcPct val="50000"/>
              </a:spcBef>
            </a:pPr>
            <a:r>
              <a:rPr lang="fr-FR" altLang="fr-FR" sz="1100" b="0" i="1" dirty="0">
                <a:solidFill>
                  <a:srgbClr val="000000"/>
                </a:solidFill>
                <a:latin typeface="Arial" panose="020B0604020202020204" pitchFamily="34" charset="0"/>
              </a:rPr>
              <a:t>Vinaigrette fromage blanc</a:t>
            </a:r>
            <a:endParaRPr lang="fr-FR" altLang="fr-FR" sz="11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Pennes        sauce tomate lentilles façon bolognaise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emmental râpé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Gaufre nappé chocolat</a:t>
            </a:r>
          </a:p>
        </p:txBody>
      </p:sp>
      <p:sp>
        <p:nvSpPr>
          <p:cNvPr id="11270" name="ZoneTexte 12">
            <a:extLst>
              <a:ext uri="{FF2B5EF4-FFF2-40B4-BE49-F238E27FC236}">
                <a16:creationId xmlns:a16="http://schemas.microsoft.com/office/drawing/2014/main" id="{8957B351-DD48-8072-8C96-3C9C4F222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38" y="2279650"/>
            <a:ext cx="19431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Beignet de calamar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Brocolis au curry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et pommes de terre vapeur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Camembert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pic>
        <p:nvPicPr>
          <p:cNvPr id="11274" name="Image 2">
            <a:extLst>
              <a:ext uri="{FF2B5EF4-FFF2-40B4-BE49-F238E27FC236}">
                <a16:creationId xmlns:a16="http://schemas.microsoft.com/office/drawing/2014/main" id="{22A808C3-1EC2-7721-9A07-31F233A39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881438"/>
            <a:ext cx="2603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ZoneTexte 2">
            <a:extLst>
              <a:ext uri="{FF2B5EF4-FFF2-40B4-BE49-F238E27FC236}">
                <a16:creationId xmlns:a16="http://schemas.microsoft.com/office/drawing/2014/main" id="{F647B384-ADCA-5069-4C0D-8383FE2D4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0" y="1962150"/>
            <a:ext cx="135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Le Brocolis</a:t>
            </a:r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AE38C4B2-4227-5146-50C8-FA2BC45A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963" y="1633538"/>
            <a:ext cx="666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 15">
            <a:extLst>
              <a:ext uri="{FF2B5EF4-FFF2-40B4-BE49-F238E27FC236}">
                <a16:creationId xmlns:a16="http://schemas.microsoft.com/office/drawing/2014/main" id="{3F84E173-B92F-A3C2-7E9F-469CD2ED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99" y="1920503"/>
            <a:ext cx="2444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Image 5">
            <a:extLst>
              <a:ext uri="{FF2B5EF4-FFF2-40B4-BE49-F238E27FC236}">
                <a16:creationId xmlns:a16="http://schemas.microsoft.com/office/drawing/2014/main" id="{30C2A19E-DD6F-0A84-18E3-00FBDB4D3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7" y="3391800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9B5735-6F31-1E08-46B5-569DC638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83" y="2279650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7F7B036-5DFF-5D49-CB19-7F5DC00A9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94" y="3925098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7921A5-EAAD-A791-64BB-35531CF4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28" y="3494963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E338444-8DB6-A40C-C0F2-73DB51C4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167" y="5116131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5">
            <a:extLst>
              <a:ext uri="{FF2B5EF4-FFF2-40B4-BE49-F238E27FC236}">
                <a16:creationId xmlns:a16="http://schemas.microsoft.com/office/drawing/2014/main" id="{10DB0E37-2E5D-31B3-F905-1CA32109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93" y="5157210"/>
            <a:ext cx="254406" cy="25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C37C36F-1B9B-BBFE-055E-E57DCC95A622}"/>
              </a:ext>
            </a:extLst>
          </p:cNvPr>
          <p:cNvSpPr txBox="1"/>
          <p:nvPr/>
        </p:nvSpPr>
        <p:spPr>
          <a:xfrm>
            <a:off x="615987" y="1866111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Repas végétarien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B09BDA-730C-2DCA-940A-F6F9637A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44" y="3415273"/>
            <a:ext cx="2603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0">
            <a:extLst>
              <a:ext uri="{FF2B5EF4-FFF2-40B4-BE49-F238E27FC236}">
                <a16:creationId xmlns:a16="http://schemas.microsoft.com/office/drawing/2014/main" id="{0BF36EE6-8CC5-67E0-9E5E-B7D324BF2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737" y="2279179"/>
            <a:ext cx="19446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grand repas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3">
            <a:extLst>
              <a:ext uri="{FF2B5EF4-FFF2-40B4-BE49-F238E27FC236}">
                <a16:creationId xmlns:a16="http://schemas.microsoft.com/office/drawing/2014/main" id="{90168E10-EE77-F555-B7D0-296C4B4A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064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09 au 13 Octobre 2023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0C23AFFB-2EBC-109A-E1A5-1B25BDDB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2268538"/>
            <a:ext cx="18002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2292" name="Text Box 5">
            <a:extLst>
              <a:ext uri="{FF2B5EF4-FFF2-40B4-BE49-F238E27FC236}">
                <a16:creationId xmlns:a16="http://schemas.microsoft.com/office/drawing/2014/main" id="{B1124925-6CAD-5052-DEF5-611FF19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63" y="2160588"/>
            <a:ext cx="18986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mafé de poisson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Boulgour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Yaourt nature sucré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Banane        sauce au chocolat </a:t>
            </a:r>
          </a:p>
        </p:txBody>
      </p:sp>
      <p:sp>
        <p:nvSpPr>
          <p:cNvPr id="12293" name="Text Box 22">
            <a:extLst>
              <a:ext uri="{FF2B5EF4-FFF2-40B4-BE49-F238E27FC236}">
                <a16:creationId xmlns:a16="http://schemas.microsoft.com/office/drawing/2014/main" id="{74625164-84AB-EB0E-2CA3-930F1D0CF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2219325"/>
            <a:ext cx="2011362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Tomates vinaigrette</a:t>
            </a:r>
          </a:p>
          <a:p>
            <a:r>
              <a:rPr lang="fr-FR" altLang="fr-FR" sz="1100" b="0" i="1" dirty="0">
                <a:latin typeface="Arial" panose="020B0604020202020204" pitchFamily="34" charset="0"/>
              </a:rPr>
              <a:t>Plan B: Panais rémoulade aux pommes</a:t>
            </a:r>
          </a:p>
          <a:p>
            <a:r>
              <a:rPr lang="fr-FR" altLang="fr-FR" sz="1200" b="0" dirty="0">
                <a:latin typeface="Arial" panose="020B0604020202020204" pitchFamily="34" charset="0"/>
              </a:rPr>
              <a:t>Et dés de cantal AOP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i="1" dirty="0">
                <a:solidFill>
                  <a:srgbClr val="002060"/>
                </a:solidFill>
                <a:latin typeface="Arial" panose="020B0604020202020204" pitchFamily="34" charset="0"/>
              </a:rPr>
              <a:t>Œuf coque et ses mouillettes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frites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Cake nature        et crème de marron</a:t>
            </a:r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500EE756-6BD6-1CFB-8256-A97C3301B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275682"/>
            <a:ext cx="19177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Chou blanc </a:t>
            </a:r>
          </a:p>
          <a:p>
            <a:pPr>
              <a:spcBef>
                <a:spcPct val="50000"/>
              </a:spcBef>
            </a:pPr>
            <a:r>
              <a:rPr lang="fr-FR" altLang="fr-FR" sz="1100" b="0" i="1" dirty="0">
                <a:latin typeface="Arial" panose="020B0604020202020204" pitchFamily="34" charset="0"/>
              </a:rPr>
              <a:t>vinaigrette soja sésame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Riz poêlée de légumes chinoise sauce teriyaki et œuf dur (plat complet)</a:t>
            </a:r>
          </a:p>
          <a:p>
            <a:pPr>
              <a:spcBef>
                <a:spcPct val="50000"/>
              </a:spcBef>
            </a:pPr>
            <a:endParaRPr lang="fr-FR" altLang="fr-FR" sz="1100" b="0" i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compote pomme banane allégée en sucre et biscuit coco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12295" name="Text Box 4">
            <a:extLst>
              <a:ext uri="{FF2B5EF4-FFF2-40B4-BE49-F238E27FC236}">
                <a16:creationId xmlns:a16="http://schemas.microsoft.com/office/drawing/2014/main" id="{161D4DD1-ADEE-4B9A-D48A-1F1E3E7B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2219325"/>
            <a:ext cx="18002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</a:rPr>
              <a:t>Salade verte    </a:t>
            </a:r>
            <a:r>
              <a:rPr lang="fr-FR" altLang="fr-FR" sz="1100" b="0" i="1" dirty="0">
                <a:latin typeface="Arial" panose="020B0604020202020204" pitchFamily="34" charset="0"/>
              </a:rPr>
              <a:t>Vinaigrette façon </a:t>
            </a:r>
            <a:r>
              <a:rPr lang="fr-FR" altLang="fr-FR" sz="1100" b="0" i="1" dirty="0" err="1">
                <a:latin typeface="Arial" panose="020B0604020202020204" pitchFamily="34" charset="0"/>
              </a:rPr>
              <a:t>chimichurri</a:t>
            </a:r>
            <a:endParaRPr lang="fr-FR" altLang="fr-FR" sz="1100" b="0" i="1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Émincé de bœuf     sauce barbecue 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Haricots rouges et maïs et butternut</a:t>
            </a: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</a:rPr>
              <a:t>Fromage blanc et confiture de lait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sp>
        <p:nvSpPr>
          <p:cNvPr id="12296" name="Text Box 4">
            <a:extLst>
              <a:ext uri="{FF2B5EF4-FFF2-40B4-BE49-F238E27FC236}">
                <a16:creationId xmlns:a16="http://schemas.microsoft.com/office/drawing/2014/main" id="{8E9EA47B-7B2A-1213-26F5-D93875362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73" y="2339255"/>
            <a:ext cx="20701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Salade de mâche betteraves et noix de cajou</a:t>
            </a:r>
          </a:p>
          <a:p>
            <a:pPr>
              <a:spcBef>
                <a:spcPct val="50000"/>
              </a:spcBef>
            </a:pPr>
            <a:r>
              <a:rPr lang="fr-FR" altLang="fr-FR" sz="1100" b="0" i="1" dirty="0">
                <a:latin typeface="Arial" panose="020B0604020202020204" pitchFamily="34" charset="0"/>
              </a:rPr>
              <a:t>Vinaigrette moutarde  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Escalope de dinde 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issu</a:t>
            </a:r>
            <a:r>
              <a:rPr lang="fr-FR" altLang="fr-FR" sz="1200" b="0" dirty="0">
                <a:latin typeface="Arial" panose="020B0604020202020204" pitchFamily="34" charset="0"/>
              </a:rPr>
              <a:t>   cheddar sauce tomate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Pennes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fr-FR" altLang="fr-FR" sz="1200" b="0" dirty="0">
                <a:latin typeface="Arial" panose="020B0604020202020204" pitchFamily="34" charset="0"/>
              </a:rPr>
              <a:t>Assiette de fruit (pomme orange)</a:t>
            </a:r>
          </a:p>
          <a:p>
            <a:pPr>
              <a:spcBef>
                <a:spcPct val="50000"/>
              </a:spcBef>
            </a:pPr>
            <a:endParaRPr lang="fr-FR" altLang="fr-FR" sz="1200" b="0" dirty="0">
              <a:latin typeface="Arial" panose="020B0604020202020204" pitchFamily="34" charset="0"/>
            </a:endParaRPr>
          </a:p>
        </p:txBody>
      </p:sp>
      <p:pic>
        <p:nvPicPr>
          <p:cNvPr id="12298" name="Picture 23">
            <a:extLst>
              <a:ext uri="{FF2B5EF4-FFF2-40B4-BE49-F238E27FC236}">
                <a16:creationId xmlns:a16="http://schemas.microsoft.com/office/drawing/2014/main" id="{8E35B993-AE9E-7B49-5271-EFC84353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9329" r="84578" b="25378"/>
          <a:stretch>
            <a:fillRect/>
          </a:stretch>
        </p:blipFill>
        <p:spPr bwMode="auto">
          <a:xfrm>
            <a:off x="5486400" y="107950"/>
            <a:ext cx="777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ZoneTexte 2">
            <a:extLst>
              <a:ext uri="{FF2B5EF4-FFF2-40B4-BE49-F238E27FC236}">
                <a16:creationId xmlns:a16="http://schemas.microsoft.com/office/drawing/2014/main" id="{9CE2FA1D-C592-7D77-E585-0424C21EE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880" y="1885367"/>
            <a:ext cx="207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Australie et le volley </a:t>
            </a:r>
            <a:r>
              <a:rPr lang="fr-FR" altLang="fr-F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</a:t>
            </a:r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00" name="ZoneTexte 4">
            <a:extLst>
              <a:ext uri="{FF2B5EF4-FFF2-40B4-BE49-F238E27FC236}">
                <a16:creationId xmlns:a16="http://schemas.microsoft.com/office/drawing/2014/main" id="{B58A0EF7-B789-0177-4B61-FA55D28C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5" y="1901825"/>
            <a:ext cx="1851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Japon et le judo</a:t>
            </a:r>
          </a:p>
          <a:p>
            <a:endParaRPr lang="fr-FR" altLang="fr-FR"/>
          </a:p>
        </p:txBody>
      </p:sp>
      <p:sp>
        <p:nvSpPr>
          <p:cNvPr id="12301" name="ZoneTexte 5">
            <a:extLst>
              <a:ext uri="{FF2B5EF4-FFF2-40B4-BE49-F238E27FC236}">
                <a16:creationId xmlns:a16="http://schemas.microsoft.com/office/drawing/2014/main" id="{E98B2AA1-AE59-3D6C-CAA1-82CC99BC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" y="1861344"/>
            <a:ext cx="187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Afrique et l’athlétisme</a:t>
            </a:r>
          </a:p>
        </p:txBody>
      </p:sp>
      <p:sp>
        <p:nvSpPr>
          <p:cNvPr id="12302" name="ZoneTexte 6">
            <a:extLst>
              <a:ext uri="{FF2B5EF4-FFF2-40B4-BE49-F238E27FC236}">
                <a16:creationId xmlns:a16="http://schemas.microsoft.com/office/drawing/2014/main" id="{7E85B62C-950F-C601-3BB6-3DD87B19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1884363"/>
            <a:ext cx="173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France et le cyclisme</a:t>
            </a:r>
          </a:p>
        </p:txBody>
      </p:sp>
      <p:sp>
        <p:nvSpPr>
          <p:cNvPr id="12303" name="ZoneTexte 7">
            <a:extLst>
              <a:ext uri="{FF2B5EF4-FFF2-40B4-BE49-F238E27FC236}">
                <a16:creationId xmlns:a16="http://schemas.microsoft.com/office/drawing/2014/main" id="{299BE137-03F0-20A3-FE5E-70EA7F67D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1884363"/>
            <a:ext cx="189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Argentine et l’escalade </a:t>
            </a:r>
          </a:p>
        </p:txBody>
      </p:sp>
      <p:pic>
        <p:nvPicPr>
          <p:cNvPr id="12304" name="Image 15">
            <a:extLst>
              <a:ext uri="{FF2B5EF4-FFF2-40B4-BE49-F238E27FC236}">
                <a16:creationId xmlns:a16="http://schemas.microsoft.com/office/drawing/2014/main" id="{A5E55AD4-DDF5-FF4B-8F5A-99DBD91F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831181"/>
            <a:ext cx="24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Image 5">
            <a:extLst>
              <a:ext uri="{FF2B5EF4-FFF2-40B4-BE49-F238E27FC236}">
                <a16:creationId xmlns:a16="http://schemas.microsoft.com/office/drawing/2014/main" id="{ABF75AC8-23E1-CE8D-4F79-24D7D05E5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33" y="3321802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9445536-93E1-279E-85B3-559AC9C1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23" y="2339182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28254C-9395-902F-8297-A2186FE81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42" y="5126758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3D7B17-3273-35A2-45D3-762D809B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76" y="3613071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BBBFAD-4A79-3338-0CDA-D6E2FA41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42" y="4093408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96110A-2F59-5B62-F39B-C26AD37A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94" y="5073763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Une image contenant bétail, mammifère&#10;&#10;Description générée automatiquement">
            <a:extLst>
              <a:ext uri="{FF2B5EF4-FFF2-40B4-BE49-F238E27FC236}">
                <a16:creationId xmlns:a16="http://schemas.microsoft.com/office/drawing/2014/main" id="{2A2AA3E4-84DC-A139-08DB-31F8A9C61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29" y="3082132"/>
            <a:ext cx="252412" cy="2524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CE7507-896E-BE8F-7470-873D39BBB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764" y="2730148"/>
            <a:ext cx="253172" cy="252414"/>
          </a:xfrm>
          <a:prstGeom prst="rect">
            <a:avLst/>
          </a:prstGeom>
        </p:spPr>
      </p:pic>
      <p:pic>
        <p:nvPicPr>
          <p:cNvPr id="12" name="Image 15">
            <a:extLst>
              <a:ext uri="{FF2B5EF4-FFF2-40B4-BE49-F238E27FC236}">
                <a16:creationId xmlns:a16="http://schemas.microsoft.com/office/drawing/2014/main" id="{FBFE73D9-1FB2-5DC4-C77C-8C0B870E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74" y="4860751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433CBA-9C98-7A09-1A33-30A7120E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24" y="4548376"/>
            <a:ext cx="216796" cy="2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157A1213-5A0A-CAEE-B84A-98D49D22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0641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</a:t>
            </a:r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16 au 20 Octobre 2023</a:t>
            </a:r>
          </a:p>
        </p:txBody>
      </p:sp>
      <p:sp>
        <p:nvSpPr>
          <p:cNvPr id="13315" name="ZoneTexte 10">
            <a:extLst>
              <a:ext uri="{FF2B5EF4-FFF2-40B4-BE49-F238E27FC236}">
                <a16:creationId xmlns:a16="http://schemas.microsoft.com/office/drawing/2014/main" id="{C854F7B9-171C-A7D7-C63C-D8BFE774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2255838"/>
            <a:ext cx="1993900" cy="3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Endives aux croûtons</a:t>
            </a:r>
          </a:p>
          <a:p>
            <a:pPr>
              <a:spcBef>
                <a:spcPct val="50000"/>
              </a:spcBef>
            </a:pPr>
            <a:r>
              <a:rPr lang="fr-FR" altLang="fr-FR" sz="1100" b="0" i="1" dirty="0">
                <a:solidFill>
                  <a:srgbClr val="000000"/>
                </a:solidFill>
                <a:latin typeface="Arial" panose="020B0604020202020204" pitchFamily="34" charset="0"/>
              </a:rPr>
              <a:t>Vinaigrette moutarde 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dés de gouda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Saucisse de Strasbourg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S/P: saucisse de volaille façon chipolatas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Lentilles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sp>
        <p:nvSpPr>
          <p:cNvPr id="13316" name="ZoneTexte 11">
            <a:extLst>
              <a:ext uri="{FF2B5EF4-FFF2-40B4-BE49-F238E27FC236}">
                <a16:creationId xmlns:a16="http://schemas.microsoft.com/office/drawing/2014/main" id="{D49C65F7-3913-D442-1FA9-AD1891A71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283" y="2566387"/>
            <a:ext cx="2089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Salade carottes et pomelo sauce cocktail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Chili sin carné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Riz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aromatisé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ZoneTexte 12">
            <a:extLst>
              <a:ext uri="{FF2B5EF4-FFF2-40B4-BE49-F238E27FC236}">
                <a16:creationId xmlns:a16="http://schemas.microsoft.com/office/drawing/2014/main" id="{B46B7655-0B6B-58D5-09ED-D4A407635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88" y="2382044"/>
            <a:ext cx="1936750" cy="29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Céleri rémoulade</a:t>
            </a:r>
          </a:p>
          <a:p>
            <a:pPr>
              <a:spcBef>
                <a:spcPct val="50000"/>
              </a:spcBef>
            </a:pPr>
            <a:r>
              <a:rPr lang="fr-FR" altLang="fr-FR" sz="1100" b="0" i="1" dirty="0">
                <a:solidFill>
                  <a:srgbClr val="000000"/>
                </a:solidFill>
                <a:latin typeface="Arial" panose="020B0604020202020204" pitchFamily="34" charset="0"/>
              </a:rPr>
              <a:t>Vinaigrette moutarde 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dés de mimolette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Rôti de bœuf      au jus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Pennes semi-complet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Purée de pommes</a:t>
            </a:r>
          </a:p>
        </p:txBody>
      </p:sp>
      <p:sp>
        <p:nvSpPr>
          <p:cNvPr id="13318" name="ZoneTexte 13">
            <a:extLst>
              <a:ext uri="{FF2B5EF4-FFF2-40B4-BE49-F238E27FC236}">
                <a16:creationId xmlns:a16="http://schemas.microsoft.com/office/drawing/2014/main" id="{EEE7620A-39DD-AC8C-BD49-CA21DC7A3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32" y="2027917"/>
            <a:ext cx="1936750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Cordon bleu de volaille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Cordiale de légumes</a:t>
            </a:r>
          </a:p>
          <a:p>
            <a:r>
              <a:rPr lang="fr-FR" altLang="fr-FR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(Carotte, champignons, </a:t>
            </a:r>
            <a:r>
              <a:rPr lang="fr-FR" altLang="fr-FR" sz="11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H.verts</a:t>
            </a:r>
            <a:r>
              <a:rPr lang="fr-FR" altLang="fr-FR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altLang="fr-FR" sz="1100" b="0" dirty="0">
                <a:latin typeface="Arial" panose="020B0604020202020204" pitchFamily="34" charset="0"/>
                <a:cs typeface="Arial" panose="020B0604020202020204" pitchFamily="34" charset="0"/>
              </a:rPr>
              <a:t>et pommes de terre vapeur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Coulommiers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Milk </a:t>
            </a:r>
            <a:r>
              <a:rPr lang="fr-FR" alt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shake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au chocolat</a:t>
            </a:r>
          </a:p>
        </p:txBody>
      </p:sp>
      <p:sp>
        <p:nvSpPr>
          <p:cNvPr id="13319" name="ZoneTexte 14">
            <a:extLst>
              <a:ext uri="{FF2B5EF4-FFF2-40B4-BE49-F238E27FC236}">
                <a16:creationId xmlns:a16="http://schemas.microsoft.com/office/drawing/2014/main" id="{D6D1E15D-0827-00E6-62E5-ADC5F27A0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869" y="2289388"/>
            <a:ext cx="185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Veloute potiron, lentilles corail, miel et emmental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Parmentier de dés de colin d'Alaska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pic>
        <p:nvPicPr>
          <p:cNvPr id="13320" name="Image 26">
            <a:extLst>
              <a:ext uri="{FF2B5EF4-FFF2-40B4-BE49-F238E27FC236}">
                <a16:creationId xmlns:a16="http://schemas.microsoft.com/office/drawing/2014/main" id="{9F5C70B7-A01F-68F4-5F05-E24E2CCD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90" y="3779377"/>
            <a:ext cx="3190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15">
            <a:extLst>
              <a:ext uri="{FF2B5EF4-FFF2-40B4-BE49-F238E27FC236}">
                <a16:creationId xmlns:a16="http://schemas.microsoft.com/office/drawing/2014/main" id="{2952D11D-42C6-3C27-991D-62232F93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6" y="1885836"/>
            <a:ext cx="2413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5BE0FAB-0658-2704-404B-A4962BDE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825" y="417476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23DB290-A222-56FE-E151-A6F046DA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62" y="5053013"/>
            <a:ext cx="205460" cy="2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6B8FBD-C99C-CB1E-1BAC-8FD3C37E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85" y="392235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D3CF9A-FB78-A178-5EDB-C9A03486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60" y="492680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4E41E7-9A15-52E4-AB52-3F4309E54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437" y="495563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Une image contenant bétail, mammifère&#10;&#10;Description générée automatiquement">
            <a:extLst>
              <a:ext uri="{FF2B5EF4-FFF2-40B4-BE49-F238E27FC236}">
                <a16:creationId xmlns:a16="http://schemas.microsoft.com/office/drawing/2014/main" id="{B1C7B9FF-00D8-5A03-2DC3-37E51D471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82" y="3483304"/>
            <a:ext cx="252412" cy="252412"/>
          </a:xfrm>
          <a:prstGeom prst="rect">
            <a:avLst/>
          </a:prstGeom>
        </p:spPr>
      </p:pic>
      <p:pic>
        <p:nvPicPr>
          <p:cNvPr id="10" name="Image 15">
            <a:extLst>
              <a:ext uri="{FF2B5EF4-FFF2-40B4-BE49-F238E27FC236}">
                <a16:creationId xmlns:a16="http://schemas.microsoft.com/office/drawing/2014/main" id="{FAE9742B-5E07-470D-479C-F8E58449E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627" y="5390533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5">
            <a:extLst>
              <a:ext uri="{FF2B5EF4-FFF2-40B4-BE49-F238E27FC236}">
                <a16:creationId xmlns:a16="http://schemas.microsoft.com/office/drawing/2014/main" id="{3D2541C2-D9DF-00AF-407B-C22DE27B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70" y="519821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1C743670-366D-6CF7-8FCA-CE0D5099DE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37" y="3455687"/>
            <a:ext cx="216797" cy="216797"/>
          </a:xfrm>
          <a:prstGeom prst="rect">
            <a:avLst/>
          </a:prstGeom>
        </p:spPr>
      </p:pic>
      <p:pic>
        <p:nvPicPr>
          <p:cNvPr id="15" name="Image 14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829BF734-2C62-B596-B1C9-03C8EE2DE5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11" y="3705558"/>
            <a:ext cx="216797" cy="21679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5F53F51-79D7-4A65-8EB9-8B4AF709919D}"/>
              </a:ext>
            </a:extLst>
          </p:cNvPr>
          <p:cNvSpPr txBox="1"/>
          <p:nvPr/>
        </p:nvSpPr>
        <p:spPr>
          <a:xfrm>
            <a:off x="6540818" y="1937921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Repas végétarien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3">
            <a:extLst>
              <a:ext uri="{FF2B5EF4-FFF2-40B4-BE49-F238E27FC236}">
                <a16:creationId xmlns:a16="http://schemas.microsoft.com/office/drawing/2014/main" id="{4E0449BC-72A8-17DE-A738-F19C6D20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7459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23 au 27 Octobre 2023     </a:t>
            </a:r>
            <a:r>
              <a:rPr lang="fr-FR" altLang="fr-FR" sz="1800" b="0" dirty="0">
                <a:solidFill>
                  <a:srgbClr val="FF0000"/>
                </a:solidFill>
                <a:latin typeface="Arial" panose="020B0604020202020204" pitchFamily="34" charset="0"/>
              </a:rPr>
              <a:t>Vacances scolaires</a:t>
            </a:r>
            <a:endParaRPr lang="fr-FR" altLang="fr-FR" sz="2400" b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ZoneTexte 8">
            <a:extLst>
              <a:ext uri="{FF2B5EF4-FFF2-40B4-BE49-F238E27FC236}">
                <a16:creationId xmlns:a16="http://schemas.microsoft.com/office/drawing/2014/main" id="{CF8374C5-5C7F-A53B-7097-FD1539AC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5" y="2339975"/>
            <a:ext cx="194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ZoneTexte 9">
            <a:extLst>
              <a:ext uri="{FF2B5EF4-FFF2-40B4-BE49-F238E27FC236}">
                <a16:creationId xmlns:a16="http://schemas.microsoft.com/office/drawing/2014/main" id="{14A82A89-27F8-720F-2BCA-086769E61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2255838"/>
            <a:ext cx="1944688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Salade verte</a:t>
            </a:r>
          </a:p>
          <a:p>
            <a:r>
              <a:rPr lang="fr-FR" altLang="fr-FR" sz="11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Vinaigrette moutarde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dés d’edam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Curry de pois chiche et épinards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Riz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Crème dessert saveur caramel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ZoneTexte 10">
            <a:extLst>
              <a:ext uri="{FF2B5EF4-FFF2-40B4-BE49-F238E27FC236}">
                <a16:creationId xmlns:a16="http://schemas.microsoft.com/office/drawing/2014/main" id="{EC6A306F-5DD9-FF5C-8243-66487054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975" y="2386271"/>
            <a:ext cx="19431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Feuilleté au fromage fondu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Sauté de bœuf issu     sauce fromage frais </a:t>
            </a:r>
            <a:r>
              <a:rPr lang="fr-FR" altLang="fr-FR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cantadou</a:t>
            </a:r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, agrumes, potiron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Haricots verts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sp>
        <p:nvSpPr>
          <p:cNvPr id="15366" name="ZoneTexte 11">
            <a:extLst>
              <a:ext uri="{FF2B5EF4-FFF2-40B4-BE49-F238E27FC236}">
                <a16:creationId xmlns:a16="http://schemas.microsoft.com/office/drawing/2014/main" id="{7DAF50E2-2E6A-D599-160B-3B99396B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190" y="2271713"/>
            <a:ext cx="19653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Velouté au brocolis et poireau et fromage frais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Jambon blanc issu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S/p: jambon de dinde issu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Macaroni      en gratin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ZoneTexte 12">
            <a:extLst>
              <a:ext uri="{FF2B5EF4-FFF2-40B4-BE49-F238E27FC236}">
                <a16:creationId xmlns:a16="http://schemas.microsoft.com/office/drawing/2014/main" id="{B061B1ED-652E-556F-B60A-A0B805E4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403" y="2271713"/>
            <a:ext cx="1943100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Chou blanc</a:t>
            </a:r>
          </a:p>
          <a:p>
            <a:r>
              <a:rPr lang="fr-FR" altLang="fr-FR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Vinaigrette framboise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dés de cantal AOP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Poulet rôti </a:t>
            </a: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et dosette de ketchup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Purée de patate douce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Cake au chocolat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ZoneTexte 13">
            <a:extLst>
              <a:ext uri="{FF2B5EF4-FFF2-40B4-BE49-F238E27FC236}">
                <a16:creationId xmlns:a16="http://schemas.microsoft.com/office/drawing/2014/main" id="{C48FA769-8792-7954-E0AA-2C970963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04" y="1980406"/>
            <a:ext cx="19446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Colin d'Alaska pané riz soufflé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Semoule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Carré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9" name="Image 13">
            <a:extLst>
              <a:ext uri="{FF2B5EF4-FFF2-40B4-BE49-F238E27FC236}">
                <a16:creationId xmlns:a16="http://schemas.microsoft.com/office/drawing/2014/main" id="{C1CD11F8-B308-8869-F272-6DBCC5D5A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95" y="3086679"/>
            <a:ext cx="3206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 15">
            <a:extLst>
              <a:ext uri="{FF2B5EF4-FFF2-40B4-BE49-F238E27FC236}">
                <a16:creationId xmlns:a16="http://schemas.microsoft.com/office/drawing/2014/main" id="{F299B5D3-9560-1022-AFAF-EF8349C2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79" y="5354526"/>
            <a:ext cx="250142" cy="25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 15">
            <a:extLst>
              <a:ext uri="{FF2B5EF4-FFF2-40B4-BE49-F238E27FC236}">
                <a16:creationId xmlns:a16="http://schemas.microsoft.com/office/drawing/2014/main" id="{CCD3BBC7-2136-43EF-59C7-6D86D528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11" y="3069432"/>
            <a:ext cx="2428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5">
            <a:extLst>
              <a:ext uri="{FF2B5EF4-FFF2-40B4-BE49-F238E27FC236}">
                <a16:creationId xmlns:a16="http://schemas.microsoft.com/office/drawing/2014/main" id="{A28B9777-95C4-6DB2-9E79-2D8FDD4F5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92" y="3327498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5">
            <a:extLst>
              <a:ext uri="{FF2B5EF4-FFF2-40B4-BE49-F238E27FC236}">
                <a16:creationId xmlns:a16="http://schemas.microsoft.com/office/drawing/2014/main" id="{53A16F75-C0BA-23D4-6DE2-3C0E76263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94" y="3556911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5">
            <a:extLst>
              <a:ext uri="{FF2B5EF4-FFF2-40B4-BE49-F238E27FC236}">
                <a16:creationId xmlns:a16="http://schemas.microsoft.com/office/drawing/2014/main" id="{ABD4A987-5979-B5B4-E6B0-9DF4FE3D3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72" y="3475831"/>
            <a:ext cx="34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AD6F3F-E5B9-4C4E-143A-E8168FC2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95" y="2226469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BECA27-B086-4A8F-146C-F9AF6A14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02" y="2229672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8F79DB-3EA5-3D96-B716-950335E5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23" y="511761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F06CCD-6C4F-972D-6509-818E9B7A3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20" y="3853667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51B94E-F26D-FA50-7D51-8446BC41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4064511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FED5A80-8874-11FC-D2A7-740F0B2E0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04" y="4094431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D9F1AF0-C1B5-E998-D8B0-8867C62E9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34" y="2635956"/>
            <a:ext cx="253172" cy="252414"/>
          </a:xfrm>
          <a:prstGeom prst="rect">
            <a:avLst/>
          </a:prstGeom>
        </p:spPr>
      </p:pic>
      <p:pic>
        <p:nvPicPr>
          <p:cNvPr id="14" name="Image 13" descr="Une image contenant logo, Graphique, clipart&#10;&#10;Description générée automatiquement">
            <a:extLst>
              <a:ext uri="{FF2B5EF4-FFF2-40B4-BE49-F238E27FC236}">
                <a16:creationId xmlns:a16="http://schemas.microsoft.com/office/drawing/2014/main" id="{1BD312B0-6099-0077-23D2-57B4E44101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8" y="3179661"/>
            <a:ext cx="216797" cy="2167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7029BE-0530-291F-524E-9C29FBAEF699}"/>
              </a:ext>
            </a:extLst>
          </p:cNvPr>
          <p:cNvSpPr txBox="1"/>
          <p:nvPr/>
        </p:nvSpPr>
        <p:spPr>
          <a:xfrm>
            <a:off x="2697460" y="1849050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Repas végétarien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3">
            <a:extLst>
              <a:ext uri="{FF2B5EF4-FFF2-40B4-BE49-F238E27FC236}">
                <a16:creationId xmlns:a16="http://schemas.microsoft.com/office/drawing/2014/main" id="{D51CFDBA-94D8-F2E5-7F34-2F9FDB65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73073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Semaine du 30 au 03 octobre 2023    </a:t>
            </a:r>
            <a:r>
              <a:rPr lang="fr-FR" altLang="fr-FR" sz="1800" b="0" dirty="0">
                <a:solidFill>
                  <a:srgbClr val="FF0000"/>
                </a:solidFill>
                <a:latin typeface="Arial" panose="020B0604020202020204" pitchFamily="34" charset="0"/>
              </a:rPr>
              <a:t>Vacances scolaires</a:t>
            </a:r>
            <a:endParaRPr lang="fr-FR" altLang="fr-FR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23FA0673-D343-7C76-ECD9-F75258484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8" y="2268538"/>
            <a:ext cx="18002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fr-FR" altLang="fr-FR" sz="1200" b="0">
              <a:latin typeface="Arial" panose="020B0604020202020204" pitchFamily="34" charset="0"/>
            </a:endParaRPr>
          </a:p>
        </p:txBody>
      </p:sp>
      <p:sp>
        <p:nvSpPr>
          <p:cNvPr id="17412" name="ZoneTexte 10">
            <a:extLst>
              <a:ext uri="{FF2B5EF4-FFF2-40B4-BE49-F238E27FC236}">
                <a16:creationId xmlns:a16="http://schemas.microsoft.com/office/drawing/2014/main" id="{73203749-D17C-98CA-73FB-AD2A32F8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839" y="2263562"/>
            <a:ext cx="1871662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Carottes râpées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Vinaigrette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dés de mimolette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Emincé de saumon sauce crème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Epinards branches 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Tarte aux pommes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ZoneTexte 11">
            <a:extLst>
              <a:ext uri="{FF2B5EF4-FFF2-40B4-BE49-F238E27FC236}">
                <a16:creationId xmlns:a16="http://schemas.microsoft.com/office/drawing/2014/main" id="{F09B7AB3-A1AF-A7B2-D9E5-1E45D2E5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241550"/>
            <a:ext cx="187166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Omelette nature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Torsade        sauce tomate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Yaourt aromatisé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56957E-065D-2528-E6A7-23527DD0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4" y="3906838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B60FEC4-2665-6AC4-F775-E6B56D17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24" y="3172619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60860BAE-BFD3-07B5-A739-F096EC695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279650"/>
            <a:ext cx="1944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FERIE</a:t>
            </a:r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3B83AC51-43AF-9082-FCA9-D07DE941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2279650"/>
            <a:ext cx="21050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Enchilada </a:t>
            </a:r>
          </a:p>
          <a:p>
            <a:r>
              <a:rPr lang="fr-FR" altLang="fr-FR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(Haricots rouges légumes ratatouille, Maïs)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Coulommiers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Fruit de saison</a:t>
            </a: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413384D0-73A9-906E-A8C2-5FB96E17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677" y="2321540"/>
            <a:ext cx="2105025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Endives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Vinaigrette moutarde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dés d’emmental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Steak haché de bœuf       jus d'oignons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Purée de pomme de terre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200" b="0" dirty="0">
                <a:latin typeface="Arial" panose="020B0604020202020204" pitchFamily="34" charset="0"/>
                <a:cs typeface="Arial" panose="020B0604020202020204" pitchFamily="34" charset="0"/>
              </a:rPr>
              <a:t>Lacté saveur  chocolat</a:t>
            </a:r>
          </a:p>
          <a:p>
            <a:endParaRPr lang="fr-FR" altLang="fr-FR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15">
            <a:extLst>
              <a:ext uri="{FF2B5EF4-FFF2-40B4-BE49-F238E27FC236}">
                <a16:creationId xmlns:a16="http://schemas.microsoft.com/office/drawing/2014/main" id="{11DDB8F2-D7EF-E302-8F26-E24AFA96B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94" y="3014662"/>
            <a:ext cx="2413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AD527FD-46C5-9B00-9C89-119E9478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99" y="4588223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6AC31E-94CD-9972-F788-9AB450CD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5236395"/>
            <a:ext cx="209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Une image contenant bétail, mammifère&#10;&#10;Description générée automatiquement">
            <a:extLst>
              <a:ext uri="{FF2B5EF4-FFF2-40B4-BE49-F238E27FC236}">
                <a16:creationId xmlns:a16="http://schemas.microsoft.com/office/drawing/2014/main" id="{6B1E5515-FCDB-6D90-F0BB-C2FE795CB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61" y="3402012"/>
            <a:ext cx="252412" cy="25241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2C3CF39-4DF7-FBF6-06E5-078B6C1762AE}"/>
              </a:ext>
            </a:extLst>
          </p:cNvPr>
          <p:cNvSpPr txBox="1"/>
          <p:nvPr/>
        </p:nvSpPr>
        <p:spPr>
          <a:xfrm>
            <a:off x="8436103" y="1868071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Repas végétarien </a:t>
            </a:r>
          </a:p>
        </p:txBody>
      </p:sp>
      <p:pic>
        <p:nvPicPr>
          <p:cNvPr id="9" name="Image 15">
            <a:extLst>
              <a:ext uri="{FF2B5EF4-FFF2-40B4-BE49-F238E27FC236}">
                <a16:creationId xmlns:a16="http://schemas.microsoft.com/office/drawing/2014/main" id="{9EE54894-5524-783E-61B4-61226BEC0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49" y="5025258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10237</TotalTime>
  <Words>905</Words>
  <Application>Microsoft Office PowerPoint</Application>
  <PresentationFormat>Personnalisé</PresentationFormat>
  <Paragraphs>655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Sodexho</vt:lpstr>
      <vt:lpstr>Times</vt:lpstr>
      <vt:lpstr>Nouvelle présentation</vt:lpstr>
      <vt:lpstr>1_Nouvelle présentation</vt:lpstr>
      <vt:lpstr>2_Nouvelle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 Cuisto Rigolo V2</dc:title>
  <dc:creator>Pascal Combes</dc:creator>
  <cp:lastModifiedBy>Meunier, Laurent</cp:lastModifiedBy>
  <cp:revision>1030</cp:revision>
  <cp:lastPrinted>2016-03-16T07:10:58Z</cp:lastPrinted>
  <dcterms:created xsi:type="dcterms:W3CDTF">2015-09-05T12:18:21Z</dcterms:created>
  <dcterms:modified xsi:type="dcterms:W3CDTF">2023-06-15T12:31:42Z</dcterms:modified>
</cp:coreProperties>
</file>